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8" r:id="rId1"/>
    <p:sldMasterId id="2147484149" r:id="rId2"/>
  </p:sldMasterIdLst>
  <p:notesMasterIdLst>
    <p:notesMasterId r:id="rId15"/>
  </p:notesMasterIdLst>
  <p:handoutMasterIdLst>
    <p:handoutMasterId r:id="rId16"/>
  </p:handoutMasterIdLst>
  <p:sldIdLst>
    <p:sldId id="263" r:id="rId3"/>
    <p:sldId id="336" r:id="rId4"/>
    <p:sldId id="337" r:id="rId5"/>
    <p:sldId id="257" r:id="rId6"/>
    <p:sldId id="304" r:id="rId7"/>
    <p:sldId id="310" r:id="rId8"/>
    <p:sldId id="317" r:id="rId9"/>
    <p:sldId id="318" r:id="rId10"/>
    <p:sldId id="335" r:id="rId11"/>
    <p:sldId id="338" r:id="rId12"/>
    <p:sldId id="339" r:id="rId13"/>
    <p:sldId id="340" r:id="rId14"/>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CCCC"/>
    <a:srgbClr val="B2E3E7"/>
    <a:srgbClr val="FF99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38B1855-1B75-4FBE-930C-398BA8C253C6}" styleName="Tema Uygulanmış Stil 2 - Vurgu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autoAdjust="0"/>
  </p:normalViewPr>
  <p:slideViewPr>
    <p:cSldViewPr snapToGrid="0">
      <p:cViewPr varScale="1">
        <p:scale>
          <a:sx n="80" d="100"/>
          <a:sy n="80" d="100"/>
        </p:scale>
        <p:origin x="-114" y="-7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845429A5-17F5-4EAF-91E5-90766996B0EB}" type="datetimeFigureOut">
              <a:rPr lang="tr-TR" smtClean="0"/>
              <a:pPr/>
              <a:t>27.12.2017</a:t>
            </a:fld>
            <a:endParaRPr lang="tr-TR"/>
          </a:p>
        </p:txBody>
      </p:sp>
      <p:sp>
        <p:nvSpPr>
          <p:cNvPr id="4" name="Altbilgi Yer Tutucusu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E7D945C9-76A0-4782-9C8B-24F4F9F8E32A}" type="slidenum">
              <a:rPr lang="tr-TR" smtClean="0"/>
              <a:pPr/>
              <a:t>‹#›</a:t>
            </a:fld>
            <a:endParaRPr lang="tr-TR"/>
          </a:p>
        </p:txBody>
      </p:sp>
    </p:spTree>
    <p:extLst>
      <p:ext uri="{BB962C8B-B14F-4D97-AF65-F5344CB8AC3E}">
        <p14:creationId xmlns:p14="http://schemas.microsoft.com/office/powerpoint/2010/main" xmlns="" val="363855411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6160B59B-7980-4BE5-992C-45E35502A71A}" type="datetimeFigureOut">
              <a:rPr lang="tr-TR" smtClean="0"/>
              <a:pPr/>
              <a:t>27.12.2017</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2DA8D3C-FD7C-4B7E-8811-F5402BB809DE}" type="slidenum">
              <a:rPr lang="tr-TR" smtClean="0"/>
              <a:pPr/>
              <a:t>‹#›</a:t>
            </a:fld>
            <a:endParaRPr lang="tr-TR"/>
          </a:p>
        </p:txBody>
      </p:sp>
    </p:spTree>
    <p:extLst>
      <p:ext uri="{BB962C8B-B14F-4D97-AF65-F5344CB8AC3E}">
        <p14:creationId xmlns:p14="http://schemas.microsoft.com/office/powerpoint/2010/main" xmlns="" val="103109590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2DA8D3C-FD7C-4B7E-8811-F5402BB809DE}" type="slidenum">
              <a:rPr lang="tr-TR" smtClean="0"/>
              <a:pPr/>
              <a:t>4</a:t>
            </a:fld>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xmlns="" val="3123077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endParaRPr lang="tr-TR"/>
          </a:p>
        </p:txBody>
      </p:sp>
      <p:sp>
        <p:nvSpPr>
          <p:cNvPr id="5" name="Slayt Numarası Yer Tutucusu 4"/>
          <p:cNvSpPr>
            <a:spLocks noGrp="1"/>
          </p:cNvSpPr>
          <p:nvPr>
            <p:ph type="sldNum" sz="quarter" idx="11"/>
          </p:nvPr>
        </p:nvSpPr>
        <p:spPr/>
        <p:txBody>
          <a:bodyPr/>
          <a:lstStyle/>
          <a:p>
            <a:fld id="{C2DA8D3C-FD7C-4B7E-8811-F5402BB809DE}" type="slidenum">
              <a:rPr lang="tr-TR" smtClean="0"/>
              <a:pPr/>
              <a:t>5</a:t>
            </a:fld>
            <a:endParaRPr lang="tr-TR"/>
          </a:p>
        </p:txBody>
      </p:sp>
    </p:spTree>
    <p:extLst>
      <p:ext uri="{BB962C8B-B14F-4D97-AF65-F5344CB8AC3E}">
        <p14:creationId xmlns:p14="http://schemas.microsoft.com/office/powerpoint/2010/main" xmlns="" val="2226608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29569B-966E-42D8-A00A-F09E6CDF9FA4}"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2773672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318CC38-3654-44E3-A525-60ECAFF2744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2417304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10904E5-B5EE-4ABD-9941-71CEBF48E4A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1532423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600205"/>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5"/>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57F1C52B-C95E-4FAC-B797-22E6596F6C9B}" type="datetime1">
              <a:rPr lang="tr-TR" smtClean="0"/>
              <a:pPr>
                <a:defRPr/>
              </a:pPr>
              <a:t>27.12.2017</a:t>
            </a:fld>
            <a:endParaRPr lang="tr-TR"/>
          </a:p>
        </p:txBody>
      </p:sp>
      <p:sp>
        <p:nvSpPr>
          <p:cNvPr id="6" name="Rectangle 5"/>
          <p:cNvSpPr>
            <a:spLocks noGrp="1" noChangeArrowheads="1"/>
          </p:cNvSpPr>
          <p:nvPr>
            <p:ph type="ftr" sz="quarter" idx="11"/>
          </p:nvPr>
        </p:nvSpPr>
        <p:spPr/>
        <p:txBody>
          <a:bodyPr/>
          <a:lstStyle>
            <a:lvl1pPr>
              <a:spcBef>
                <a:spcPct val="20000"/>
              </a:spcBef>
              <a:buFontTx/>
              <a:buChar char="•"/>
              <a:defRPr/>
            </a:lvl1pPr>
          </a:lstStyle>
          <a:p>
            <a:pPr>
              <a:defRPr/>
            </a:pPr>
            <a:endParaRPr lang="tr-TR"/>
          </a:p>
        </p:txBody>
      </p:sp>
      <p:sp>
        <p:nvSpPr>
          <p:cNvPr id="7" name="Rectangle 6"/>
          <p:cNvSpPr>
            <a:spLocks noGrp="1" noChangeArrowheads="1"/>
          </p:cNvSpPr>
          <p:nvPr>
            <p:ph type="sldNum" sz="quarter" idx="12"/>
          </p:nvPr>
        </p:nvSpPr>
        <p:spPr/>
        <p:txBody>
          <a:bodyPr/>
          <a:lstStyle>
            <a:lvl1pPr>
              <a:spcBef>
                <a:spcPct val="20000"/>
              </a:spcBef>
              <a:buFontTx/>
              <a:buChar char="•"/>
              <a:defRPr/>
            </a:lvl1pPr>
          </a:lstStyle>
          <a:p>
            <a:pPr>
              <a:defRPr/>
            </a:pPr>
            <a:fld id="{1FC604DA-376A-42EE-80F4-B3E6B71FCFD7}" type="slidenum">
              <a:rPr lang="tr-TR" altLang="tr-TR"/>
              <a:pPr>
                <a:defRPr/>
              </a:pPr>
              <a:t>‹#›</a:t>
            </a:fld>
            <a:endParaRPr lang="tr-TR" altLang="tr-TR"/>
          </a:p>
        </p:txBody>
      </p:sp>
    </p:spTree>
    <p:extLst>
      <p:ext uri="{BB962C8B-B14F-4D97-AF65-F5344CB8AC3E}">
        <p14:creationId xmlns:p14="http://schemas.microsoft.com/office/powerpoint/2010/main" xmlns="" val="2187437330"/>
      </p:ext>
    </p:extLst>
  </p:cSld>
  <p:clrMapOvr>
    <a:masterClrMapping/>
  </p:clrMapOvr>
  <p:transition spd="slow">
    <p:circl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609600" y="1600205"/>
            <a:ext cx="10972800" cy="4525963"/>
          </a:xfrm>
        </p:spPr>
        <p:txBody>
          <a:bodyPr/>
          <a:lstStyle/>
          <a:p>
            <a:pPr lvl="0"/>
            <a:endParaRPr lang="tr-TR" noProof="0"/>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C42DC0B7-D3F3-4549-BBA3-EDFBA4F5E189}" type="datetime1">
              <a:rPr lang="tr-TR" smtClean="0"/>
              <a:pPr>
                <a:defRPr/>
              </a:pPr>
              <a:t>27.12.2017</a:t>
            </a:fld>
            <a:endParaRPr lang="tr-TR"/>
          </a:p>
        </p:txBody>
      </p:sp>
      <p:sp>
        <p:nvSpPr>
          <p:cNvPr id="5" name="Rectangle 5"/>
          <p:cNvSpPr>
            <a:spLocks noGrp="1" noChangeArrowheads="1"/>
          </p:cNvSpPr>
          <p:nvPr>
            <p:ph type="ftr" sz="quarter" idx="11"/>
          </p:nvPr>
        </p:nvSpPr>
        <p:spPr/>
        <p:txBody>
          <a:bodyPr/>
          <a:lstStyle>
            <a:lvl1pPr>
              <a:spcBef>
                <a:spcPct val="20000"/>
              </a:spcBef>
              <a:buFontTx/>
              <a:buChar char="•"/>
              <a:defRPr/>
            </a:lvl1pPr>
          </a:lstStyle>
          <a:p>
            <a:pPr>
              <a:defRPr/>
            </a:pPr>
            <a:endParaRPr lang="tr-TR"/>
          </a:p>
        </p:txBody>
      </p:sp>
      <p:sp>
        <p:nvSpPr>
          <p:cNvPr id="6" name="Rectangle 6"/>
          <p:cNvSpPr>
            <a:spLocks noGrp="1" noChangeArrowheads="1"/>
          </p:cNvSpPr>
          <p:nvPr>
            <p:ph type="sldNum" sz="quarter" idx="12"/>
          </p:nvPr>
        </p:nvSpPr>
        <p:spPr/>
        <p:txBody>
          <a:bodyPr/>
          <a:lstStyle>
            <a:lvl1pPr>
              <a:spcBef>
                <a:spcPct val="20000"/>
              </a:spcBef>
              <a:buFontTx/>
              <a:buChar char="•"/>
              <a:defRPr/>
            </a:lvl1pPr>
          </a:lstStyle>
          <a:p>
            <a:pPr>
              <a:defRPr/>
            </a:pPr>
            <a:fld id="{27DC9AE2-FA60-4243-A124-DBD984D2DC08}" type="slidenum">
              <a:rPr lang="tr-TR" altLang="tr-TR"/>
              <a:pPr>
                <a:defRPr/>
              </a:pPr>
              <a:t>‹#›</a:t>
            </a:fld>
            <a:endParaRPr lang="tr-TR" altLang="tr-TR"/>
          </a:p>
        </p:txBody>
      </p:sp>
    </p:spTree>
    <p:extLst>
      <p:ext uri="{BB962C8B-B14F-4D97-AF65-F5344CB8AC3E}">
        <p14:creationId xmlns:p14="http://schemas.microsoft.com/office/powerpoint/2010/main" xmlns="" val="1377773284"/>
      </p:ext>
    </p:extLst>
  </p:cSld>
  <p:clrMapOvr>
    <a:masterClrMapping/>
  </p:clrMapOvr>
  <p:transition spd="slow">
    <p:circl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609600" y="274656"/>
            <a:ext cx="109728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p:txBody>
          <a:bodyPr/>
          <a:lstStyle>
            <a:lvl1pPr>
              <a:spcBef>
                <a:spcPct val="20000"/>
              </a:spcBef>
              <a:buFontTx/>
              <a:buChar char="•"/>
              <a:defRPr/>
            </a:lvl1pPr>
          </a:lstStyle>
          <a:p>
            <a:pPr>
              <a:defRPr/>
            </a:pPr>
            <a:fld id="{D44925D4-148E-40C0-B462-3E87A67B3237}" type="datetime1">
              <a:rPr lang="tr-TR" smtClean="0"/>
              <a:pPr>
                <a:defRPr/>
              </a:pPr>
              <a:t>27.12.2017</a:t>
            </a:fld>
            <a:endParaRPr lang="tr-TR"/>
          </a:p>
        </p:txBody>
      </p:sp>
      <p:sp>
        <p:nvSpPr>
          <p:cNvPr id="4" name="Rectangle 5"/>
          <p:cNvSpPr>
            <a:spLocks noGrp="1" noChangeArrowheads="1"/>
          </p:cNvSpPr>
          <p:nvPr>
            <p:ph type="ftr" sz="quarter" idx="11"/>
          </p:nvPr>
        </p:nvSpPr>
        <p:spPr/>
        <p:txBody>
          <a:bodyPr/>
          <a:lstStyle>
            <a:lvl1pPr>
              <a:spcBef>
                <a:spcPct val="20000"/>
              </a:spcBef>
              <a:buFontTx/>
              <a:buChar char="•"/>
              <a:defRPr/>
            </a:lvl1pPr>
          </a:lstStyle>
          <a:p>
            <a:pPr>
              <a:defRPr/>
            </a:pPr>
            <a:endParaRPr lang="tr-TR"/>
          </a:p>
        </p:txBody>
      </p:sp>
      <p:sp>
        <p:nvSpPr>
          <p:cNvPr id="5" name="Rectangle 6"/>
          <p:cNvSpPr>
            <a:spLocks noGrp="1" noChangeArrowheads="1"/>
          </p:cNvSpPr>
          <p:nvPr>
            <p:ph type="sldNum" sz="quarter" idx="12"/>
          </p:nvPr>
        </p:nvSpPr>
        <p:spPr/>
        <p:txBody>
          <a:bodyPr/>
          <a:lstStyle>
            <a:lvl1pPr>
              <a:spcBef>
                <a:spcPct val="20000"/>
              </a:spcBef>
              <a:buFontTx/>
              <a:buChar char="•"/>
              <a:defRPr/>
            </a:lvl1pPr>
          </a:lstStyle>
          <a:p>
            <a:pPr>
              <a:defRPr/>
            </a:pPr>
            <a:fld id="{FC98BE2E-3FC2-4967-984D-5935DCCF0812}" type="slidenum">
              <a:rPr lang="tr-TR" altLang="tr-TR"/>
              <a:pPr>
                <a:defRPr/>
              </a:pPr>
              <a:t>‹#›</a:t>
            </a:fld>
            <a:endParaRPr lang="tr-TR" altLang="tr-TR"/>
          </a:p>
        </p:txBody>
      </p:sp>
    </p:spTree>
    <p:extLst>
      <p:ext uri="{BB962C8B-B14F-4D97-AF65-F5344CB8AC3E}">
        <p14:creationId xmlns:p14="http://schemas.microsoft.com/office/powerpoint/2010/main" xmlns="" val="1599276367"/>
      </p:ext>
    </p:extLst>
  </p:cSld>
  <p:clrMapOvr>
    <a:masterClrMapping/>
  </p:clrMapOvr>
  <p:transition spd="slow">
    <p:circl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Başlık, İçerik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301625"/>
            <a:ext cx="10363200" cy="1462088"/>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914400" y="1981204"/>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981206"/>
            <a:ext cx="508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197600" y="4114802"/>
            <a:ext cx="508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139"/>
          <p:cNvSpPr>
            <a:spLocks noGrp="1" noChangeArrowheads="1"/>
          </p:cNvSpPr>
          <p:nvPr>
            <p:ph type="dt" sz="half" idx="10"/>
          </p:nvPr>
        </p:nvSpPr>
        <p:spPr/>
        <p:txBody>
          <a:bodyPr/>
          <a:lstStyle>
            <a:lvl1pPr>
              <a:defRPr/>
            </a:lvl1pPr>
          </a:lstStyle>
          <a:p>
            <a:pPr>
              <a:defRPr/>
            </a:pPr>
            <a:fld id="{8C40F884-6CC0-48C9-BAF9-057D47C0044A}" type="datetime1">
              <a:rPr lang="tr-TR" smtClean="0"/>
              <a:pPr>
                <a:defRPr/>
              </a:pPr>
              <a:t>27.12.2017</a:t>
            </a:fld>
            <a:endParaRPr lang="tr-TR"/>
          </a:p>
        </p:txBody>
      </p:sp>
      <p:sp>
        <p:nvSpPr>
          <p:cNvPr id="7" name="Rectangle 140"/>
          <p:cNvSpPr>
            <a:spLocks noGrp="1" noChangeArrowheads="1"/>
          </p:cNvSpPr>
          <p:nvPr>
            <p:ph type="ftr" sz="quarter" idx="11"/>
          </p:nvPr>
        </p:nvSpPr>
        <p:spPr/>
        <p:txBody>
          <a:bodyPr/>
          <a:lstStyle>
            <a:lvl1pPr>
              <a:defRPr/>
            </a:lvl1pPr>
          </a:lstStyle>
          <a:p>
            <a:pPr>
              <a:defRPr/>
            </a:pPr>
            <a:endParaRPr lang="tr-TR"/>
          </a:p>
        </p:txBody>
      </p:sp>
      <p:sp>
        <p:nvSpPr>
          <p:cNvPr id="8" name="Rectangle 141"/>
          <p:cNvSpPr>
            <a:spLocks noGrp="1" noChangeArrowheads="1"/>
          </p:cNvSpPr>
          <p:nvPr>
            <p:ph type="sldNum" sz="quarter" idx="12"/>
          </p:nvPr>
        </p:nvSpPr>
        <p:spPr/>
        <p:txBody>
          <a:bodyPr/>
          <a:lstStyle>
            <a:lvl1pPr>
              <a:defRPr/>
            </a:lvl1pPr>
          </a:lstStyle>
          <a:p>
            <a:pPr>
              <a:defRPr/>
            </a:pPr>
            <a:fld id="{A9CECB14-80B2-43AC-BBDD-60A6F95307A0}" type="slidenum">
              <a:rPr lang="tr-TR" altLang="tr-TR"/>
              <a:pPr>
                <a:defRPr/>
              </a:pPr>
              <a:t>‹#›</a:t>
            </a:fld>
            <a:endParaRPr lang="tr-TR" altLang="tr-TR"/>
          </a:p>
        </p:txBody>
      </p:sp>
    </p:spTree>
    <p:extLst>
      <p:ext uri="{BB962C8B-B14F-4D97-AF65-F5344CB8AC3E}">
        <p14:creationId xmlns:p14="http://schemas.microsoft.com/office/powerpoint/2010/main" xmlns="" val="1554115982"/>
      </p:ext>
    </p:extLst>
  </p:cSld>
  <p:clrMapOvr>
    <a:masterClrMapping/>
  </p:clrMapOvr>
  <p:transition spd="slow">
    <p:circl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9A34256-AE62-48F7-9CEA-981842D6B2ED}"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3413228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F950ACA-A034-4B57-9BDF-3BCA12A407C6}"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11609286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76E7832-9104-4C7E-A170-674D9A00D114}"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1319315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171B617-C9D0-4251-8C7E-855A663219DF}" type="datetime1">
              <a:rPr lang="tr-TR" smtClean="0"/>
              <a:pPr/>
              <a:t>27.12.2017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3436456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E1FE55F-49FB-4526-A0B4-C6D1742A6EE9}"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2650161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3D5689C-56DD-4183-A5E8-4BCEE7DD37FA}" type="datetime1">
              <a:rPr lang="tr-TR" smtClean="0"/>
              <a:pPr/>
              <a:t>27.12.2017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2152887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4E03D60-4471-403F-8B82-5C9F7B1A4FBD}" type="datetime1">
              <a:rPr lang="tr-TR" smtClean="0"/>
              <a:pPr/>
              <a:t>27.12.2017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34955937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3EB2E8-618A-4A10-A930-1B57BD08D759}" type="datetime1">
              <a:rPr lang="tr-TR" smtClean="0"/>
              <a:pPr/>
              <a:t>27.12.2017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34562495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0B13B10-EA52-4F0B-9F73-3E2106DF64CF}" type="datetime1">
              <a:rPr lang="tr-TR" smtClean="0"/>
              <a:pPr/>
              <a:t>27.12.2017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29862915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A3773D-5F0A-404E-A0B2-975A742D1299}" type="slidenum">
              <a:rPr lang="tr-TR" smtClean="0"/>
              <a:pPr/>
              <a:t>‹#›</a:t>
            </a:fld>
            <a:endParaRPr lang="tr-TR"/>
          </a:p>
        </p:txBody>
      </p:sp>
      <p:sp>
        <p:nvSpPr>
          <p:cNvPr id="5" name="Date Placeholder 4"/>
          <p:cNvSpPr>
            <a:spLocks noGrp="1"/>
          </p:cNvSpPr>
          <p:nvPr>
            <p:ph type="dt" sz="half" idx="10"/>
          </p:nvPr>
        </p:nvSpPr>
        <p:spPr/>
        <p:txBody>
          <a:bodyPr/>
          <a:lstStyle/>
          <a:p>
            <a:fld id="{5B0526F1-1CD2-403A-BCEA-763DCB27E666}" type="datetime1">
              <a:rPr lang="tr-TR" smtClean="0"/>
              <a:pPr/>
              <a:t>27.12.2017</a:t>
            </a:fld>
            <a:endParaRPr lang="tr-TR"/>
          </a:p>
        </p:txBody>
      </p:sp>
    </p:spTree>
    <p:extLst>
      <p:ext uri="{BB962C8B-B14F-4D97-AF65-F5344CB8AC3E}">
        <p14:creationId xmlns:p14="http://schemas.microsoft.com/office/powerpoint/2010/main" xmlns="" val="24647114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0417A394-C285-41D1-A9AF-258992F58091}" type="datetime1">
              <a:rPr lang="tr-TR" smtClean="0">
                <a:solidFill>
                  <a:srgbClr val="575F6D"/>
                </a:solidFill>
              </a:rPr>
              <a:pPr>
                <a:defRPr/>
              </a:pPr>
              <a:t>27.12.2017</a:t>
            </a:fld>
            <a:endParaRPr lang="tr-TR">
              <a:solidFill>
                <a:srgbClr val="575F6D"/>
              </a:solidFill>
            </a:endParaRPr>
          </a:p>
        </p:txBody>
      </p:sp>
      <p:sp>
        <p:nvSpPr>
          <p:cNvPr id="5" name="Footer Placeholder 4"/>
          <p:cNvSpPr>
            <a:spLocks noGrp="1"/>
          </p:cNvSpPr>
          <p:nvPr>
            <p:ph type="ftr" sz="quarter" idx="11"/>
          </p:nvPr>
        </p:nvSpPr>
        <p:spPr/>
        <p:txBody>
          <a:bodyPr/>
          <a:lstStyle/>
          <a:p>
            <a:pPr>
              <a:defRPr/>
            </a:pPr>
            <a:endParaRPr lang="tr-TR">
              <a:solidFill>
                <a:srgbClr val="575F6D"/>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B743EDCD-5E2A-461C-B0E2-CBDA538819C3}" type="slidenum">
              <a:rPr lang="tr-TR" altLang="tr-TR" smtClean="0">
                <a:cs typeface="Arial" panose="020B0604020202020204" pitchFamily="34" charset="0"/>
              </a:rPr>
              <a:pPr fontAlgn="base">
                <a:spcBef>
                  <a:spcPct val="0"/>
                </a:spcBef>
                <a:spcAft>
                  <a:spcPct val="0"/>
                </a:spcAft>
              </a:pPr>
              <a:t>‹#›</a:t>
            </a:fld>
            <a:endParaRPr lang="tr-TR" altLang="tr-TR">
              <a:cs typeface="Arial" panose="020B0604020202020204" pitchFamily="34" charset="0"/>
            </a:endParaRPr>
          </a:p>
        </p:txBody>
      </p:sp>
    </p:spTree>
    <p:extLst>
      <p:ext uri="{BB962C8B-B14F-4D97-AF65-F5344CB8AC3E}">
        <p14:creationId xmlns:p14="http://schemas.microsoft.com/office/powerpoint/2010/main" xmlns="" val="19636290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A417D1E3-87BE-4ACA-882B-C36A658C3EED}" type="datetime1">
              <a:rPr lang="tr-TR" smtClean="0">
                <a:solidFill>
                  <a:srgbClr val="575F6D"/>
                </a:solidFill>
              </a:rPr>
              <a:pPr>
                <a:defRPr/>
              </a:pPr>
              <a:t>27.12.2017</a:t>
            </a:fld>
            <a:endParaRPr lang="tr-TR">
              <a:solidFill>
                <a:srgbClr val="575F6D"/>
              </a:solidFill>
            </a:endParaRPr>
          </a:p>
        </p:txBody>
      </p:sp>
      <p:sp>
        <p:nvSpPr>
          <p:cNvPr id="5" name="Footer Placeholder 4"/>
          <p:cNvSpPr>
            <a:spLocks noGrp="1"/>
          </p:cNvSpPr>
          <p:nvPr>
            <p:ph type="ftr" sz="quarter" idx="11"/>
          </p:nvPr>
        </p:nvSpPr>
        <p:spPr/>
        <p:txBody>
          <a:bodyPr/>
          <a:lstStyle/>
          <a:p>
            <a:pPr>
              <a:defRPr/>
            </a:pPr>
            <a:endParaRPr lang="tr-TR">
              <a:solidFill>
                <a:srgbClr val="575F6D"/>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B743EDCD-5E2A-461C-B0E2-CBDA538819C3}" type="slidenum">
              <a:rPr lang="tr-TR" altLang="tr-TR" smtClean="0">
                <a:cs typeface="Arial" panose="020B0604020202020204" pitchFamily="34" charset="0"/>
              </a:rPr>
              <a:pPr fontAlgn="base">
                <a:spcBef>
                  <a:spcPct val="0"/>
                </a:spcBef>
                <a:spcAft>
                  <a:spcPct val="0"/>
                </a:spcAft>
              </a:pPr>
              <a:t>‹#›</a:t>
            </a:fld>
            <a:endParaRPr lang="tr-TR" altLang="tr-TR">
              <a:cs typeface="Arial" panose="020B0604020202020204" pitchFamily="34" charset="0"/>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3572481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2E780EA0-022D-4274-98F2-35DB9D3D3144}" type="datetime1">
              <a:rPr lang="tr-TR" smtClean="0">
                <a:solidFill>
                  <a:srgbClr val="575F6D"/>
                </a:solidFill>
              </a:rPr>
              <a:pPr>
                <a:defRPr/>
              </a:pPr>
              <a:t>27.12.2017</a:t>
            </a:fld>
            <a:endParaRPr lang="tr-TR">
              <a:solidFill>
                <a:srgbClr val="575F6D"/>
              </a:solidFill>
            </a:endParaRPr>
          </a:p>
        </p:txBody>
      </p:sp>
      <p:sp>
        <p:nvSpPr>
          <p:cNvPr id="5" name="Footer Placeholder 4"/>
          <p:cNvSpPr>
            <a:spLocks noGrp="1"/>
          </p:cNvSpPr>
          <p:nvPr>
            <p:ph type="ftr" sz="quarter" idx="11"/>
          </p:nvPr>
        </p:nvSpPr>
        <p:spPr/>
        <p:txBody>
          <a:bodyPr/>
          <a:lstStyle/>
          <a:p>
            <a:pPr>
              <a:defRPr/>
            </a:pPr>
            <a:endParaRPr lang="tr-TR">
              <a:solidFill>
                <a:srgbClr val="575F6D"/>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B743EDCD-5E2A-461C-B0E2-CBDA538819C3}" type="slidenum">
              <a:rPr lang="tr-TR" altLang="tr-TR" smtClean="0">
                <a:cs typeface="Arial" panose="020B0604020202020204" pitchFamily="34" charset="0"/>
              </a:rPr>
              <a:pPr fontAlgn="base">
                <a:spcBef>
                  <a:spcPct val="0"/>
                </a:spcBef>
                <a:spcAft>
                  <a:spcPct val="0"/>
                </a:spcAft>
              </a:pPr>
              <a:t>‹#›</a:t>
            </a:fld>
            <a:endParaRPr lang="tr-TR" altLang="tr-TR">
              <a:cs typeface="Arial" panose="020B0604020202020204" pitchFamily="34" charset="0"/>
            </a:endParaRPr>
          </a:p>
        </p:txBody>
      </p:sp>
    </p:spTree>
    <p:extLst>
      <p:ext uri="{BB962C8B-B14F-4D97-AF65-F5344CB8AC3E}">
        <p14:creationId xmlns:p14="http://schemas.microsoft.com/office/powerpoint/2010/main" xmlns="" val="28889310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9624571E-4661-4A10-A7DC-B5915CC4A868}" type="datetime1">
              <a:rPr lang="tr-TR" smtClean="0">
                <a:solidFill>
                  <a:srgbClr val="575F6D"/>
                </a:solidFill>
              </a:rPr>
              <a:pPr>
                <a:defRPr/>
              </a:pPr>
              <a:t>27.12.2017</a:t>
            </a:fld>
            <a:endParaRPr lang="tr-TR">
              <a:solidFill>
                <a:srgbClr val="575F6D"/>
              </a:solidFill>
            </a:endParaRPr>
          </a:p>
        </p:txBody>
      </p:sp>
      <p:sp>
        <p:nvSpPr>
          <p:cNvPr id="5" name="Footer Placeholder 4"/>
          <p:cNvSpPr>
            <a:spLocks noGrp="1"/>
          </p:cNvSpPr>
          <p:nvPr>
            <p:ph type="ftr" sz="quarter" idx="11"/>
          </p:nvPr>
        </p:nvSpPr>
        <p:spPr/>
        <p:txBody>
          <a:bodyPr/>
          <a:lstStyle/>
          <a:p>
            <a:pPr>
              <a:defRPr/>
            </a:pPr>
            <a:endParaRPr lang="tr-TR">
              <a:solidFill>
                <a:srgbClr val="575F6D"/>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B743EDCD-5E2A-461C-B0E2-CBDA538819C3}" type="slidenum">
              <a:rPr lang="tr-TR" altLang="tr-TR" smtClean="0">
                <a:cs typeface="Arial" panose="020B0604020202020204" pitchFamily="34" charset="0"/>
              </a:rPr>
              <a:pPr fontAlgn="base">
                <a:spcBef>
                  <a:spcPct val="0"/>
                </a:spcBef>
                <a:spcAft>
                  <a:spcPct val="0"/>
                </a:spcAft>
              </a:pPr>
              <a:t>‹#›</a:t>
            </a:fld>
            <a:endParaRPr lang="tr-TR" altLang="tr-TR">
              <a:cs typeface="Arial" panose="020B0604020202020204" pitchFamily="34" charset="0"/>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029678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0924A3A2-8797-47A6-A9C9-79AB31799080}" type="datetime1">
              <a:rPr lang="tr-TR" smtClean="0">
                <a:solidFill>
                  <a:srgbClr val="575F6D"/>
                </a:solidFill>
              </a:rPr>
              <a:pPr>
                <a:defRPr/>
              </a:pPr>
              <a:t>27.12.2017</a:t>
            </a:fld>
            <a:endParaRPr lang="tr-TR">
              <a:solidFill>
                <a:srgbClr val="575F6D"/>
              </a:solidFill>
            </a:endParaRPr>
          </a:p>
        </p:txBody>
      </p:sp>
      <p:sp>
        <p:nvSpPr>
          <p:cNvPr id="5" name="Footer Placeholder 4"/>
          <p:cNvSpPr>
            <a:spLocks noGrp="1"/>
          </p:cNvSpPr>
          <p:nvPr>
            <p:ph type="ftr" sz="quarter" idx="11"/>
          </p:nvPr>
        </p:nvSpPr>
        <p:spPr/>
        <p:txBody>
          <a:bodyPr/>
          <a:lstStyle/>
          <a:p>
            <a:pPr>
              <a:defRPr/>
            </a:pPr>
            <a:endParaRPr lang="tr-TR">
              <a:solidFill>
                <a:srgbClr val="575F6D"/>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B743EDCD-5E2A-461C-B0E2-CBDA538819C3}" type="slidenum">
              <a:rPr lang="tr-TR" altLang="tr-TR" smtClean="0">
                <a:cs typeface="Arial" panose="020B0604020202020204" pitchFamily="34" charset="0"/>
              </a:rPr>
              <a:pPr fontAlgn="base">
                <a:spcBef>
                  <a:spcPct val="0"/>
                </a:spcBef>
                <a:spcAft>
                  <a:spcPct val="0"/>
                </a:spcAft>
              </a:pPr>
              <a:t>‹#›</a:t>
            </a:fld>
            <a:endParaRPr lang="tr-TR" altLang="tr-TR">
              <a:cs typeface="Arial" panose="020B0604020202020204" pitchFamily="34" charset="0"/>
            </a:endParaRPr>
          </a:p>
        </p:txBody>
      </p:sp>
    </p:spTree>
    <p:extLst>
      <p:ext uri="{BB962C8B-B14F-4D97-AF65-F5344CB8AC3E}">
        <p14:creationId xmlns:p14="http://schemas.microsoft.com/office/powerpoint/2010/main" xmlns="" val="49005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FB6B90A-6C1A-4A0E-B3AE-35007DF02218}"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1234838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405CF7-3A3A-4B36-A4A2-F10C4F7C923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4394504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758FCB8-0FCB-4DF5-B757-7458F990AC40}"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3463060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600205"/>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5"/>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7B4BDB8F-4901-4E89-B6DC-764711E65957}" type="datetime1">
              <a:rPr lang="tr-TR" smtClean="0"/>
              <a:pPr>
                <a:defRPr/>
              </a:pPr>
              <a:t>27.12.2017</a:t>
            </a:fld>
            <a:endParaRPr lang="tr-TR"/>
          </a:p>
        </p:txBody>
      </p:sp>
      <p:sp>
        <p:nvSpPr>
          <p:cNvPr id="6" name="Rectangle 5"/>
          <p:cNvSpPr>
            <a:spLocks noGrp="1" noChangeArrowheads="1"/>
          </p:cNvSpPr>
          <p:nvPr>
            <p:ph type="ftr" sz="quarter" idx="11"/>
          </p:nvPr>
        </p:nvSpPr>
        <p:spPr/>
        <p:txBody>
          <a:bodyPr/>
          <a:lstStyle>
            <a:lvl1pPr>
              <a:spcBef>
                <a:spcPct val="20000"/>
              </a:spcBef>
              <a:buFontTx/>
              <a:buChar char="•"/>
              <a:defRPr/>
            </a:lvl1pPr>
          </a:lstStyle>
          <a:p>
            <a:pPr>
              <a:defRPr/>
            </a:pPr>
            <a:endParaRPr lang="tr-TR"/>
          </a:p>
        </p:txBody>
      </p:sp>
      <p:sp>
        <p:nvSpPr>
          <p:cNvPr id="7" name="Rectangle 6"/>
          <p:cNvSpPr>
            <a:spLocks noGrp="1" noChangeArrowheads="1"/>
          </p:cNvSpPr>
          <p:nvPr>
            <p:ph type="sldNum" sz="quarter" idx="12"/>
          </p:nvPr>
        </p:nvSpPr>
        <p:spPr/>
        <p:txBody>
          <a:bodyPr/>
          <a:lstStyle>
            <a:lvl1pPr>
              <a:spcBef>
                <a:spcPct val="20000"/>
              </a:spcBef>
              <a:buFontTx/>
              <a:buChar char="•"/>
              <a:defRPr/>
            </a:lvl1pPr>
          </a:lstStyle>
          <a:p>
            <a:pPr>
              <a:defRPr/>
            </a:pPr>
            <a:fld id="{1FC604DA-376A-42EE-80F4-B3E6B71FCFD7}" type="slidenum">
              <a:rPr lang="tr-TR" altLang="tr-TR"/>
              <a:pPr>
                <a:defRPr/>
              </a:pPr>
              <a:t>‹#›</a:t>
            </a:fld>
            <a:endParaRPr lang="tr-TR" altLang="tr-TR"/>
          </a:p>
        </p:txBody>
      </p:sp>
    </p:spTree>
    <p:extLst>
      <p:ext uri="{BB962C8B-B14F-4D97-AF65-F5344CB8AC3E}">
        <p14:creationId xmlns:p14="http://schemas.microsoft.com/office/powerpoint/2010/main" xmlns="" val="21008360"/>
      </p:ext>
    </p:extLst>
  </p:cSld>
  <p:clrMapOvr>
    <a:masterClrMapping/>
  </p:clrMapOvr>
  <p:transition spd="slow">
    <p:circl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609600" y="274656"/>
            <a:ext cx="109728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p:txBody>
          <a:bodyPr/>
          <a:lstStyle>
            <a:lvl1pPr>
              <a:spcBef>
                <a:spcPct val="20000"/>
              </a:spcBef>
              <a:buFontTx/>
              <a:buChar char="•"/>
              <a:defRPr/>
            </a:lvl1pPr>
          </a:lstStyle>
          <a:p>
            <a:pPr>
              <a:defRPr/>
            </a:pPr>
            <a:fld id="{50C3EE77-B3CF-4C45-9623-A0F068BBD961}" type="datetime1">
              <a:rPr lang="tr-TR" smtClean="0"/>
              <a:pPr>
                <a:defRPr/>
              </a:pPr>
              <a:t>27.12.2017</a:t>
            </a:fld>
            <a:endParaRPr lang="tr-TR"/>
          </a:p>
        </p:txBody>
      </p:sp>
      <p:sp>
        <p:nvSpPr>
          <p:cNvPr id="4" name="Rectangle 5"/>
          <p:cNvSpPr>
            <a:spLocks noGrp="1" noChangeArrowheads="1"/>
          </p:cNvSpPr>
          <p:nvPr>
            <p:ph type="ftr" sz="quarter" idx="11"/>
          </p:nvPr>
        </p:nvSpPr>
        <p:spPr/>
        <p:txBody>
          <a:bodyPr/>
          <a:lstStyle>
            <a:lvl1pPr>
              <a:spcBef>
                <a:spcPct val="20000"/>
              </a:spcBef>
              <a:buFontTx/>
              <a:buChar char="•"/>
              <a:defRPr/>
            </a:lvl1pPr>
          </a:lstStyle>
          <a:p>
            <a:pPr>
              <a:defRPr/>
            </a:pPr>
            <a:endParaRPr lang="tr-TR"/>
          </a:p>
        </p:txBody>
      </p:sp>
      <p:sp>
        <p:nvSpPr>
          <p:cNvPr id="5" name="Rectangle 6"/>
          <p:cNvSpPr>
            <a:spLocks noGrp="1" noChangeArrowheads="1"/>
          </p:cNvSpPr>
          <p:nvPr>
            <p:ph type="sldNum" sz="quarter" idx="12"/>
          </p:nvPr>
        </p:nvSpPr>
        <p:spPr/>
        <p:txBody>
          <a:bodyPr/>
          <a:lstStyle>
            <a:lvl1pPr>
              <a:spcBef>
                <a:spcPct val="20000"/>
              </a:spcBef>
              <a:buFontTx/>
              <a:buChar char="•"/>
              <a:defRPr/>
            </a:lvl1pPr>
          </a:lstStyle>
          <a:p>
            <a:pPr>
              <a:defRPr/>
            </a:pPr>
            <a:fld id="{FC98BE2E-3FC2-4967-984D-5935DCCF0812}" type="slidenum">
              <a:rPr lang="tr-TR" altLang="tr-TR"/>
              <a:pPr>
                <a:defRPr/>
              </a:pPr>
              <a:t>‹#›</a:t>
            </a:fld>
            <a:endParaRPr lang="tr-TR" altLang="tr-TR"/>
          </a:p>
        </p:txBody>
      </p:sp>
    </p:spTree>
    <p:extLst>
      <p:ext uri="{BB962C8B-B14F-4D97-AF65-F5344CB8AC3E}">
        <p14:creationId xmlns:p14="http://schemas.microsoft.com/office/powerpoint/2010/main" xmlns="" val="2147822468"/>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884D98B-44AC-41B0-BFD4-7BD765E6BB67}" type="datetime1">
              <a:rPr lang="tr-TR" smtClean="0"/>
              <a:pPr/>
              <a:t>27.12.2017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1022366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45127" y="2507550"/>
            <a:ext cx="5156200" cy="3680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7550"/>
            <a:ext cx="5181601" cy="3680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F0FDB60C-20B7-4346-9AA1-B0AF00E440E8}" type="datetime1">
              <a:rPr lang="tr-TR" smtClean="0"/>
              <a:pPr/>
              <a:t>27.12.2017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6A3773D-5F0A-404E-A0B2-975A742D1299}" type="slidenum">
              <a:rPr lang="tr-TR" smtClean="0"/>
              <a:pPr/>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extLst>
      <p:ext uri="{BB962C8B-B14F-4D97-AF65-F5344CB8AC3E}">
        <p14:creationId xmlns:p14="http://schemas.microsoft.com/office/powerpoint/2010/main" xmlns="" val="2130998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F1D25E7-9035-4E4C-9AF6-7079C6FF4AC8}" type="datetime1">
              <a:rPr lang="tr-TR" smtClean="0"/>
              <a:pPr/>
              <a:t>27.12.2017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6A3773D-5F0A-404E-A0B2-975A742D1299}" type="slidenum">
              <a:rPr lang="tr-TR" smtClean="0"/>
              <a:pPr/>
              <a:t>‹#›</a:t>
            </a:fld>
            <a:endParaRPr lang="tr-TR"/>
          </a:p>
        </p:txBody>
      </p:sp>
      <p:sp>
        <p:nvSpPr>
          <p:cNvPr id="6" name="Title 5"/>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xmlns="" val="1229615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994B61-9D18-4F0D-801B-D3D8DC897B7D}" type="datetime1">
              <a:rPr lang="tr-TR" smtClean="0"/>
              <a:pPr/>
              <a:t>27.12.2017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3507829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tr-TR" smtClean="0"/>
              <a:t>Asıl başlık stili için tıklatın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741DD82-C2EA-4919-BEA1-82DB93EA222E}" type="datetime1">
              <a:rPr lang="tr-TR" smtClean="0"/>
              <a:pPr/>
              <a:t>27.12.2017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144437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DA22A4A-CCE4-465F-866A-F9C1D9274E0E}" type="datetime1">
              <a:rPr lang="tr-TR" smtClean="0"/>
              <a:pPr/>
              <a:t>27.12.2017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A3773D-5F0A-404E-A0B2-975A742D1299}" type="slidenum">
              <a:rPr lang="tr-TR" smtClean="0"/>
              <a:pPr/>
              <a:t>‹#›</a:t>
            </a:fld>
            <a:endParaRPr lang="tr-TR"/>
          </a:p>
        </p:txBody>
      </p:sp>
    </p:spTree>
    <p:extLst>
      <p:ext uri="{BB962C8B-B14F-4D97-AF65-F5344CB8AC3E}">
        <p14:creationId xmlns:p14="http://schemas.microsoft.com/office/powerpoint/2010/main" xmlns="" val="1615073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19" Type="http://schemas.openxmlformats.org/officeDocument/2006/relationships/theme" Target="../theme/theme2.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pPr>
              <a:defRPr/>
            </a:pPr>
            <a:fld id="{C6EA620B-B741-455F-AAFE-8AEFE4418333}" type="datetime1">
              <a:rPr lang="tr-TR" smtClean="0">
                <a:solidFill>
                  <a:srgbClr val="575F6D"/>
                </a:solidFill>
              </a:rPr>
              <a:pPr>
                <a:defRPr/>
              </a:pPr>
              <a:t>27.12.2017</a:t>
            </a:fld>
            <a:endParaRPr lang="tr-TR">
              <a:solidFill>
                <a:srgbClr val="575F6D"/>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pPr>
              <a:defRPr/>
            </a:pPr>
            <a:endParaRPr lang="tr-TR">
              <a:solidFill>
                <a:srgbClr val="575F6D"/>
              </a:solidFill>
            </a:endParaRP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pPr fontAlgn="base">
              <a:spcBef>
                <a:spcPct val="0"/>
              </a:spcBef>
              <a:spcAft>
                <a:spcPct val="0"/>
              </a:spcAft>
            </a:pPr>
            <a:fld id="{B743EDCD-5E2A-461C-B0E2-CBDA538819C3}" type="slidenum">
              <a:rPr lang="tr-TR" altLang="tr-TR" smtClean="0">
                <a:cs typeface="Arial" panose="020B0604020202020204" pitchFamily="34" charset="0"/>
              </a:rPr>
              <a:pPr fontAlgn="base">
                <a:spcBef>
                  <a:spcPct val="0"/>
                </a:spcBef>
                <a:spcAft>
                  <a:spcPct val="0"/>
                </a:spcAft>
              </a:pPr>
              <a:t>‹#›</a:t>
            </a:fld>
            <a:endParaRPr lang="tr-TR" altLang="tr-TR">
              <a:cs typeface="Arial" panose="020B0604020202020204" pitchFamily="34" charset="0"/>
            </a:endParaRPr>
          </a:p>
        </p:txBody>
      </p:sp>
    </p:spTree>
    <p:extLst>
      <p:ext uri="{BB962C8B-B14F-4D97-AF65-F5344CB8AC3E}">
        <p14:creationId xmlns:p14="http://schemas.microsoft.com/office/powerpoint/2010/main" xmlns="" val="1354088863"/>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 id="2147484060" r:id="rId12"/>
    <p:sldLayoutId id="2147484061" r:id="rId13"/>
    <p:sldLayoutId id="2147484062" r:id="rId14"/>
    <p:sldLayoutId id="2147484063"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95B4EE1-DA3C-436D-B727-132B8254F7F4}" type="datetime1">
              <a:rPr lang="tr-TR" smtClean="0">
                <a:solidFill>
                  <a:srgbClr val="575F6D"/>
                </a:solidFill>
              </a:rPr>
              <a:pPr>
                <a:defRPr/>
              </a:pPr>
              <a:t>27.12.2017</a:t>
            </a:fld>
            <a:endParaRPr lang="tr-TR">
              <a:solidFill>
                <a:srgbClr val="575F6D"/>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tr-TR">
              <a:solidFill>
                <a:srgbClr val="575F6D"/>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fontAlgn="base">
              <a:spcBef>
                <a:spcPct val="0"/>
              </a:spcBef>
              <a:spcAft>
                <a:spcPct val="0"/>
              </a:spcAft>
            </a:pPr>
            <a:fld id="{B743EDCD-5E2A-461C-B0E2-CBDA538819C3}" type="slidenum">
              <a:rPr lang="tr-TR" altLang="tr-TR" smtClean="0">
                <a:cs typeface="Arial" panose="020B0604020202020204" pitchFamily="34" charset="0"/>
              </a:rPr>
              <a:pPr fontAlgn="base">
                <a:spcBef>
                  <a:spcPct val="0"/>
                </a:spcBef>
                <a:spcAft>
                  <a:spcPct val="0"/>
                </a:spcAft>
              </a:pPr>
              <a:t>‹#›</a:t>
            </a:fld>
            <a:endParaRPr lang="tr-TR" altLang="tr-TR">
              <a:cs typeface="Arial" panose="020B0604020202020204" pitchFamily="34" charset="0"/>
            </a:endParaRPr>
          </a:p>
        </p:txBody>
      </p:sp>
    </p:spTree>
    <p:extLst>
      <p:ext uri="{BB962C8B-B14F-4D97-AF65-F5344CB8AC3E}">
        <p14:creationId xmlns:p14="http://schemas.microsoft.com/office/powerpoint/2010/main" xmlns="" val="2010329784"/>
      </p:ext>
    </p:extLst>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 id="2147484161" r:id="rId12"/>
    <p:sldLayoutId id="2147484162" r:id="rId13"/>
    <p:sldLayoutId id="2147484163" r:id="rId14"/>
    <p:sldLayoutId id="2147484164" r:id="rId15"/>
    <p:sldLayoutId id="2147484165" r:id="rId16"/>
    <p:sldLayoutId id="2147484166" r:id="rId17"/>
    <p:sldLayoutId id="2147484168" r:id="rId18"/>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9.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9.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842969" y="3071446"/>
            <a:ext cx="6172200" cy="2091147"/>
          </a:xfrm>
        </p:spPr>
        <p:txBody>
          <a:bodyPr>
            <a:noAutofit/>
          </a:bodyPr>
          <a:lstStyle/>
          <a:p>
            <a:pPr algn="ctr" eaLnBrk="1" fontAlgn="auto" hangingPunct="1">
              <a:spcAft>
                <a:spcPts val="0"/>
              </a:spcAft>
              <a:defRPr/>
            </a:pPr>
            <a:r>
              <a:rPr lang="tr-TR" sz="4400" b="1" dirty="0" smtClean="0">
                <a:solidFill>
                  <a:srgbClr val="00B0F0"/>
                </a:solidFill>
              </a:rPr>
              <a:t>BRİFİNG </a:t>
            </a:r>
            <a:r>
              <a:rPr lang="tr-TR" sz="4400" b="1" dirty="0">
                <a:solidFill>
                  <a:srgbClr val="00B0F0"/>
                </a:solidFill>
              </a:rPr>
              <a:t>DOSYASI</a:t>
            </a:r>
          </a:p>
        </p:txBody>
      </p:sp>
      <p:sp>
        <p:nvSpPr>
          <p:cNvPr id="172035" name="Alt Başlık 2"/>
          <p:cNvSpPr>
            <a:spLocks noGrp="1"/>
          </p:cNvSpPr>
          <p:nvPr>
            <p:ph type="subTitle" idx="1"/>
          </p:nvPr>
        </p:nvSpPr>
        <p:spPr>
          <a:xfrm>
            <a:off x="2547166" y="5205845"/>
            <a:ext cx="6172200" cy="608138"/>
          </a:xfrm>
        </p:spPr>
        <p:txBody>
          <a:bodyPr/>
          <a:lstStyle/>
          <a:p>
            <a:pPr algn="ctr" eaLnBrk="1" hangingPunct="1"/>
            <a:r>
              <a:rPr lang="tr-TR" altLang="tr-TR" sz="2800" b="1" dirty="0" smtClean="0">
                <a:solidFill>
                  <a:srgbClr val="00B0F0"/>
                </a:solidFill>
              </a:rPr>
              <a:t> 2017-2018</a:t>
            </a:r>
            <a:endParaRPr lang="tr-TR" altLang="tr-TR" sz="2800" b="1" dirty="0">
              <a:solidFill>
                <a:srgbClr val="00B0F0"/>
              </a:solidFill>
            </a:endParaRPr>
          </a:p>
        </p:txBody>
      </p:sp>
      <p:sp>
        <p:nvSpPr>
          <p:cNvPr id="3" name="Slayt Numarası Yer Tutucusu 2"/>
          <p:cNvSpPr>
            <a:spLocks noGrp="1"/>
          </p:cNvSpPr>
          <p:nvPr>
            <p:ph type="sldNum" sz="quarter" idx="12"/>
          </p:nvPr>
        </p:nvSpPr>
        <p:spPr/>
        <p:txBody>
          <a:bodyPr/>
          <a:lstStyle/>
          <a:p>
            <a:fld id="{E6A3773D-5F0A-404E-A0B2-975A742D1299}" type="slidenum">
              <a:rPr lang="tr-TR" smtClean="0"/>
              <a:pPr/>
              <a:t>1</a:t>
            </a:fld>
            <a:endParaRPr lang="tr-TR"/>
          </a:p>
        </p:txBody>
      </p:sp>
      <p:pic>
        <p:nvPicPr>
          <p:cNvPr id="6" name="Resim 5" descr="D:\logo\k¦-z¦-lcak¦-+şla.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50078" y="382823"/>
            <a:ext cx="6329547" cy="4177302"/>
          </a:xfrm>
          <a:prstGeom prst="rect">
            <a:avLst/>
          </a:prstGeom>
          <a:noFill/>
          <a:ln>
            <a:noFill/>
          </a:ln>
        </p:spPr>
      </p:pic>
    </p:spTree>
    <p:extLst>
      <p:ext uri="{BB962C8B-B14F-4D97-AF65-F5344CB8AC3E}">
        <p14:creationId xmlns:p14="http://schemas.microsoft.com/office/powerpoint/2010/main" xmlns="" val="38360186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p:nvPr>
        </p:nvSpPr>
        <p:spPr/>
        <p:txBody>
          <a:bodyPr>
            <a:normAutofit/>
          </a:bodyPr>
          <a:lstStyle/>
          <a:p>
            <a:endParaRPr lang="tr-TR" sz="3200" b="1" dirty="0" smtClean="0"/>
          </a:p>
          <a:p>
            <a:endParaRPr lang="tr-TR" sz="3200" b="1" dirty="0"/>
          </a:p>
          <a:p>
            <a:pPr lvl="6"/>
            <a:r>
              <a:rPr lang="tr-TR" sz="2600" b="1" dirty="0" smtClean="0"/>
              <a:t>BİNANIN </a:t>
            </a:r>
            <a:r>
              <a:rPr lang="tr-TR" sz="2600" b="1" dirty="0"/>
              <a:t>KULLANIM DURUMU:</a:t>
            </a:r>
            <a:endParaRPr lang="tr-TR" sz="2600" dirty="0"/>
          </a:p>
          <a:p>
            <a:r>
              <a:rPr lang="tr-TR" sz="3200" dirty="0"/>
              <a:t> *BİNANIN MÜLKİYETİ      </a:t>
            </a:r>
            <a:r>
              <a:rPr lang="tr-TR" sz="3200" dirty="0" smtClean="0"/>
              <a:t>: </a:t>
            </a:r>
            <a:r>
              <a:rPr lang="tr-TR" sz="3200" dirty="0"/>
              <a:t>Tenzil Harici Köy Tüzel Kişiliği</a:t>
            </a:r>
          </a:p>
          <a:p>
            <a:pPr marL="0" indent="0">
              <a:buNone/>
            </a:pPr>
            <a:endParaRPr lang="tr-TR" sz="3200" dirty="0" smtClean="0"/>
          </a:p>
          <a:p>
            <a:r>
              <a:rPr lang="tr-TR" sz="3200" dirty="0" smtClean="0"/>
              <a:t>* </a:t>
            </a:r>
            <a:r>
              <a:rPr lang="tr-TR" sz="3200" dirty="0"/>
              <a:t>BİNANIN ISINMA DURUMU  </a:t>
            </a:r>
            <a:r>
              <a:rPr lang="tr-TR" sz="3200" dirty="0" smtClean="0"/>
              <a:t>: </a:t>
            </a:r>
            <a:r>
              <a:rPr lang="tr-TR" sz="3200" dirty="0"/>
              <a:t>Kaloriferli</a:t>
            </a:r>
          </a:p>
          <a:p>
            <a:endParaRPr lang="tr-TR" sz="3200" dirty="0"/>
          </a:p>
        </p:txBody>
      </p:sp>
      <p:sp>
        <p:nvSpPr>
          <p:cNvPr id="3" name="Slayt Numarası Yer Tutucusu 2"/>
          <p:cNvSpPr>
            <a:spLocks noGrp="1"/>
          </p:cNvSpPr>
          <p:nvPr>
            <p:ph type="sldNum" sz="quarter" idx="12"/>
          </p:nvPr>
        </p:nvSpPr>
        <p:spPr/>
        <p:txBody>
          <a:bodyPr/>
          <a:lstStyle/>
          <a:p>
            <a:pPr>
              <a:defRPr/>
            </a:pPr>
            <a:fld id="{FC98BE2E-3FC2-4967-984D-5935DCCF0812}" type="slidenum">
              <a:rPr lang="tr-TR" altLang="tr-TR" smtClean="0"/>
              <a:pPr>
                <a:defRPr/>
              </a:pPr>
              <a:t>10</a:t>
            </a:fld>
            <a:endParaRPr lang="tr-TR" altLang="tr-TR"/>
          </a:p>
        </p:txBody>
      </p:sp>
    </p:spTree>
    <p:extLst>
      <p:ext uri="{BB962C8B-B14F-4D97-AF65-F5344CB8AC3E}">
        <p14:creationId xmlns:p14="http://schemas.microsoft.com/office/powerpoint/2010/main" xmlns="" val="130904376"/>
      </p:ext>
    </p:extLst>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p:nvPr>
        </p:nvSpPr>
        <p:spPr/>
        <p:txBody>
          <a:bodyPr/>
          <a:lstStyle/>
          <a:p>
            <a:r>
              <a:rPr lang="tr-TR" b="1" dirty="0"/>
              <a:t>BİNANIN KULLANIM DURUMU:</a:t>
            </a:r>
            <a:endParaRPr lang="tr-TR" dirty="0"/>
          </a:p>
          <a:p>
            <a:endParaRPr lang="tr-TR" dirty="0"/>
          </a:p>
        </p:txBody>
      </p:sp>
      <p:sp>
        <p:nvSpPr>
          <p:cNvPr id="3" name="Slayt Numarası Yer Tutucusu 2"/>
          <p:cNvSpPr>
            <a:spLocks noGrp="1"/>
          </p:cNvSpPr>
          <p:nvPr>
            <p:ph type="sldNum" sz="quarter" idx="12"/>
          </p:nvPr>
        </p:nvSpPr>
        <p:spPr/>
        <p:txBody>
          <a:bodyPr/>
          <a:lstStyle/>
          <a:p>
            <a:pPr>
              <a:defRPr/>
            </a:pPr>
            <a:fld id="{FC98BE2E-3FC2-4967-984D-5935DCCF0812}" type="slidenum">
              <a:rPr lang="tr-TR" altLang="tr-TR" smtClean="0"/>
              <a:pPr>
                <a:defRPr/>
              </a:pPr>
              <a:t>11</a:t>
            </a:fld>
            <a:endParaRPr lang="tr-TR" altLang="tr-TR"/>
          </a:p>
        </p:txBody>
      </p:sp>
      <p:graphicFrame>
        <p:nvGraphicFramePr>
          <p:cNvPr id="6" name="Tablo 5"/>
          <p:cNvGraphicFramePr>
            <a:graphicFrameLocks noGrp="1"/>
          </p:cNvGraphicFramePr>
          <p:nvPr>
            <p:extLst>
              <p:ext uri="{D42A27DB-BD31-4B8C-83A1-F6EECF244321}">
                <p14:modId xmlns:p14="http://schemas.microsoft.com/office/powerpoint/2010/main" xmlns="" val="224187983"/>
              </p:ext>
            </p:extLst>
          </p:nvPr>
        </p:nvGraphicFramePr>
        <p:xfrm>
          <a:off x="228598" y="1082040"/>
          <a:ext cx="11756135" cy="3824527"/>
        </p:xfrm>
        <a:graphic>
          <a:graphicData uri="http://schemas.openxmlformats.org/drawingml/2006/table">
            <a:tbl>
              <a:tblPr firstRow="1" firstCol="1" bandRow="1">
                <a:tableStyleId>{5C22544A-7EE6-4342-B048-85BDC9FD1C3A}</a:tableStyleId>
              </a:tblPr>
              <a:tblGrid>
                <a:gridCol w="1295402"/>
                <a:gridCol w="983156"/>
                <a:gridCol w="1054952"/>
                <a:gridCol w="1053816"/>
                <a:gridCol w="1052687"/>
                <a:gridCol w="1052687"/>
                <a:gridCol w="931402"/>
                <a:gridCol w="1173972"/>
                <a:gridCol w="1052687"/>
                <a:gridCol w="1052687"/>
                <a:gridCol w="1052687"/>
              </a:tblGrid>
              <a:tr h="1548772">
                <a:tc>
                  <a:txBody>
                    <a:bodyPr/>
                    <a:lstStyle/>
                    <a:p>
                      <a:pPr marL="457200" algn="ctr">
                        <a:lnSpc>
                          <a:spcPct val="115000"/>
                        </a:lnSpc>
                        <a:spcAft>
                          <a:spcPts val="0"/>
                        </a:spcAft>
                      </a:pPr>
                      <a:r>
                        <a:rPr lang="tr-TR" sz="1200" dirty="0" smtClean="0">
                          <a:solidFill>
                            <a:schemeClr val="tx1"/>
                          </a:solidFill>
                          <a:effectLst/>
                        </a:rPr>
                        <a:t>OKULUNADI</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l">
                        <a:lnSpc>
                          <a:spcPct val="115000"/>
                        </a:lnSpc>
                        <a:spcAft>
                          <a:spcPts val="0"/>
                        </a:spcAft>
                      </a:pPr>
                      <a:r>
                        <a:rPr lang="tr-TR" sz="1200" dirty="0">
                          <a:solidFill>
                            <a:schemeClr val="tx1"/>
                          </a:solidFill>
                          <a:effectLst/>
                        </a:rPr>
                        <a:t>İDARE ODASAI</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ÖĞRET ODASI</a:t>
                      </a:r>
                      <a:endParaRPr lang="tr-TR" sz="1200" dirty="0">
                        <a:solidFill>
                          <a:schemeClr val="tx1"/>
                        </a:solidFill>
                        <a:effectLst/>
                        <a:latin typeface="Calibri"/>
                        <a:ea typeface="Calibri"/>
                        <a:cs typeface="Times New Roman"/>
                      </a:endParaRPr>
                    </a:p>
                  </a:txBody>
                  <a:tcPr marL="37226" marR="37226" marT="0" marB="0"/>
                </a:tc>
                <a:tc>
                  <a:txBody>
                    <a:bodyPr/>
                    <a:lstStyle/>
                    <a:p>
                      <a:pPr algn="ctr">
                        <a:lnSpc>
                          <a:spcPct val="115000"/>
                        </a:lnSpc>
                        <a:spcAft>
                          <a:spcPts val="0"/>
                        </a:spcAft>
                      </a:pPr>
                      <a:r>
                        <a:rPr lang="tr-TR" sz="1200" dirty="0">
                          <a:solidFill>
                            <a:schemeClr val="tx1"/>
                          </a:solidFill>
                          <a:effectLst/>
                        </a:rPr>
                        <a:t>DERSLİK</a:t>
                      </a:r>
                      <a:endParaRPr lang="tr-TR" sz="1200" dirty="0">
                        <a:solidFill>
                          <a:schemeClr val="tx1"/>
                        </a:solidFill>
                        <a:effectLst/>
                        <a:latin typeface="Calibri"/>
                        <a:ea typeface="Calibri"/>
                        <a:cs typeface="Times New Roman"/>
                      </a:endParaRPr>
                    </a:p>
                  </a:txBody>
                  <a:tcPr marL="37226" marR="37226" marT="0" marB="0"/>
                </a:tc>
                <a:tc>
                  <a:txBody>
                    <a:bodyPr/>
                    <a:lstStyle/>
                    <a:p>
                      <a:pPr algn="ctr">
                        <a:lnSpc>
                          <a:spcPct val="115000"/>
                        </a:lnSpc>
                        <a:spcAft>
                          <a:spcPts val="0"/>
                        </a:spcAft>
                      </a:pPr>
                      <a:r>
                        <a:rPr lang="tr-TR" sz="1200" dirty="0">
                          <a:solidFill>
                            <a:schemeClr val="tx1"/>
                          </a:solidFill>
                          <a:effectLst/>
                        </a:rPr>
                        <a:t>LAB</a:t>
                      </a:r>
                      <a:endParaRPr lang="tr-TR" sz="1200" dirty="0">
                        <a:solidFill>
                          <a:schemeClr val="tx1"/>
                        </a:solidFill>
                        <a:effectLst/>
                        <a:latin typeface="Calibri"/>
                        <a:ea typeface="Calibri"/>
                        <a:cs typeface="Times New Roman"/>
                      </a:endParaRPr>
                    </a:p>
                  </a:txBody>
                  <a:tcPr marL="37226" marR="37226" marT="0" marB="0"/>
                </a:tc>
                <a:tc>
                  <a:txBody>
                    <a:bodyPr/>
                    <a:lstStyle/>
                    <a:p>
                      <a:pPr algn="ctr">
                        <a:lnSpc>
                          <a:spcPct val="115000"/>
                        </a:lnSpc>
                        <a:spcAft>
                          <a:spcPts val="0"/>
                        </a:spcAft>
                      </a:pPr>
                      <a:r>
                        <a:rPr lang="tr-TR" sz="1200" dirty="0">
                          <a:solidFill>
                            <a:schemeClr val="tx1"/>
                          </a:solidFill>
                          <a:effectLst/>
                        </a:rPr>
                        <a:t>BİLŞİM SINIFI</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KÜTÜP</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ARŞİV</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HİZM</a:t>
                      </a:r>
                    </a:p>
                    <a:p>
                      <a:pPr marL="457200" algn="ctr">
                        <a:lnSpc>
                          <a:spcPct val="115000"/>
                        </a:lnSpc>
                        <a:spcAft>
                          <a:spcPts val="0"/>
                        </a:spcAft>
                      </a:pPr>
                      <a:r>
                        <a:rPr lang="tr-TR" sz="1200" dirty="0">
                          <a:solidFill>
                            <a:schemeClr val="tx1"/>
                          </a:solidFill>
                          <a:effectLst/>
                        </a:rPr>
                        <a:t>ODASI</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l">
                        <a:lnSpc>
                          <a:spcPct val="115000"/>
                        </a:lnSpc>
                        <a:spcAft>
                          <a:spcPts val="0"/>
                        </a:spcAft>
                      </a:pPr>
                      <a:r>
                        <a:rPr lang="tr-TR" sz="1200" dirty="0" smtClean="0">
                          <a:solidFill>
                            <a:schemeClr val="tx1"/>
                          </a:solidFill>
                          <a:effectLst/>
                        </a:rPr>
                        <a:t>KAL.</a:t>
                      </a:r>
                      <a:endParaRPr lang="tr-TR" sz="1200" dirty="0">
                        <a:solidFill>
                          <a:schemeClr val="tx1"/>
                        </a:solidFill>
                        <a:effectLst/>
                      </a:endParaRPr>
                    </a:p>
                    <a:p>
                      <a:pPr marL="457200" algn="ctr">
                        <a:lnSpc>
                          <a:spcPct val="115000"/>
                        </a:lnSpc>
                        <a:spcAft>
                          <a:spcPts val="0"/>
                        </a:spcAft>
                      </a:pPr>
                      <a:r>
                        <a:rPr lang="tr-TR" sz="1200" dirty="0">
                          <a:solidFill>
                            <a:schemeClr val="tx1"/>
                          </a:solidFill>
                          <a:effectLst/>
                        </a:rPr>
                        <a:t>DAİRESİ</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TOPLAM</a:t>
                      </a:r>
                      <a:endParaRPr lang="tr-TR" sz="1200" dirty="0">
                        <a:solidFill>
                          <a:schemeClr val="tx1"/>
                        </a:solidFill>
                        <a:effectLst/>
                        <a:latin typeface="Calibri"/>
                        <a:ea typeface="Calibri"/>
                        <a:cs typeface="Times New Roman"/>
                      </a:endParaRPr>
                    </a:p>
                  </a:txBody>
                  <a:tcPr marL="37226" marR="37226" marT="0" marB="0"/>
                </a:tc>
              </a:tr>
              <a:tr h="1078751">
                <a:tc>
                  <a:txBody>
                    <a:bodyPr/>
                    <a:lstStyle/>
                    <a:p>
                      <a:pPr marL="457200" algn="ctr">
                        <a:lnSpc>
                          <a:spcPct val="115000"/>
                        </a:lnSpc>
                        <a:spcAft>
                          <a:spcPts val="0"/>
                        </a:spcAft>
                      </a:pPr>
                      <a:r>
                        <a:rPr lang="tr-TR" sz="1200" dirty="0" smtClean="0">
                          <a:solidFill>
                            <a:schemeClr val="tx1"/>
                          </a:solidFill>
                          <a:effectLst/>
                        </a:rPr>
                        <a:t>KIZILCAKIŞLA FATİH İLKOKULU</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 </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1</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5</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 </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 </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 </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1</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1</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 </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8</a:t>
                      </a:r>
                      <a:endParaRPr lang="tr-TR" sz="1200" dirty="0">
                        <a:solidFill>
                          <a:schemeClr val="tx1"/>
                        </a:solidFill>
                        <a:effectLst/>
                        <a:latin typeface="Calibri"/>
                        <a:ea typeface="Calibri"/>
                        <a:cs typeface="Times New Roman"/>
                      </a:endParaRPr>
                    </a:p>
                  </a:txBody>
                  <a:tcPr marL="37226" marR="37226" marT="0" marB="0"/>
                </a:tc>
              </a:tr>
              <a:tr h="811481">
                <a:tc>
                  <a:txBody>
                    <a:bodyPr/>
                    <a:lstStyle/>
                    <a:p>
                      <a:pPr marL="457200" algn="ctr">
                        <a:lnSpc>
                          <a:spcPct val="115000"/>
                        </a:lnSpc>
                        <a:spcAft>
                          <a:spcPts val="0"/>
                        </a:spcAft>
                      </a:pPr>
                      <a:r>
                        <a:rPr lang="tr-TR" sz="1200" dirty="0" smtClean="0">
                          <a:solidFill>
                            <a:schemeClr val="tx1"/>
                          </a:solidFill>
                          <a:effectLst/>
                        </a:rPr>
                        <a:t>KIZILCAKIŞLA FATİH ORTAOKULU</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2</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1</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10</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 </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1</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 </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1</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1</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1</a:t>
                      </a:r>
                      <a:endParaRPr lang="tr-TR" sz="1200" dirty="0">
                        <a:solidFill>
                          <a:schemeClr val="tx1"/>
                        </a:solidFill>
                        <a:effectLst/>
                        <a:latin typeface="Calibri"/>
                        <a:ea typeface="Calibri"/>
                        <a:cs typeface="Times New Roman"/>
                      </a:endParaRPr>
                    </a:p>
                  </a:txBody>
                  <a:tcPr marL="37226" marR="37226" marT="0" marB="0"/>
                </a:tc>
                <a:tc>
                  <a:txBody>
                    <a:bodyPr/>
                    <a:lstStyle/>
                    <a:p>
                      <a:pPr marL="457200" algn="ctr">
                        <a:lnSpc>
                          <a:spcPct val="115000"/>
                        </a:lnSpc>
                        <a:spcAft>
                          <a:spcPts val="0"/>
                        </a:spcAft>
                      </a:pPr>
                      <a:r>
                        <a:rPr lang="tr-TR" sz="1200" dirty="0">
                          <a:solidFill>
                            <a:schemeClr val="tx1"/>
                          </a:solidFill>
                          <a:effectLst/>
                        </a:rPr>
                        <a:t>17</a:t>
                      </a:r>
                      <a:endParaRPr lang="tr-TR" sz="1200" dirty="0">
                        <a:solidFill>
                          <a:schemeClr val="tx1"/>
                        </a:solidFill>
                        <a:effectLst/>
                        <a:latin typeface="Calibri"/>
                        <a:ea typeface="Calibri"/>
                        <a:cs typeface="Times New Roman"/>
                      </a:endParaRPr>
                    </a:p>
                  </a:txBody>
                  <a:tcPr marL="37226" marR="37226" marT="0" marB="0"/>
                </a:tc>
              </a:tr>
              <a:tr h="355756">
                <a:tc gridSpan="9">
                  <a:txBody>
                    <a:bodyPr/>
                    <a:lstStyle/>
                    <a:p>
                      <a:pPr marL="457200" algn="ctr">
                        <a:lnSpc>
                          <a:spcPct val="115000"/>
                        </a:lnSpc>
                        <a:spcAft>
                          <a:spcPts val="0"/>
                        </a:spcAft>
                      </a:pPr>
                      <a:r>
                        <a:rPr lang="tr-TR" sz="1400" dirty="0">
                          <a:solidFill>
                            <a:schemeClr val="tx1"/>
                          </a:solidFill>
                          <a:effectLst/>
                        </a:rPr>
                        <a:t>GENEL TOPLAM</a:t>
                      </a:r>
                      <a:endParaRPr lang="tr-TR" sz="1400" dirty="0">
                        <a:solidFill>
                          <a:schemeClr val="tx1"/>
                        </a:solidFill>
                        <a:effectLst/>
                        <a:latin typeface="Calibri"/>
                        <a:ea typeface="Calibri"/>
                        <a:cs typeface="Times New Roman"/>
                      </a:endParaRPr>
                    </a:p>
                  </a:txBody>
                  <a:tcPr marL="37226" marR="37226"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457200" algn="ctr">
                        <a:lnSpc>
                          <a:spcPct val="115000"/>
                        </a:lnSpc>
                        <a:spcAft>
                          <a:spcPts val="0"/>
                        </a:spcAft>
                      </a:pPr>
                      <a:r>
                        <a:rPr lang="tr-TR" sz="1400" dirty="0">
                          <a:solidFill>
                            <a:schemeClr val="tx1"/>
                          </a:solidFill>
                          <a:effectLst/>
                        </a:rPr>
                        <a:t>25</a:t>
                      </a:r>
                      <a:endParaRPr lang="tr-TR" sz="1400" dirty="0">
                        <a:solidFill>
                          <a:schemeClr val="tx1"/>
                        </a:solidFill>
                        <a:effectLst/>
                        <a:latin typeface="Calibri"/>
                        <a:ea typeface="Calibri"/>
                        <a:cs typeface="Times New Roman"/>
                      </a:endParaRPr>
                    </a:p>
                  </a:txBody>
                  <a:tcPr marL="37226" marR="37226" marT="0" marB="0"/>
                </a:tc>
                <a:tc hMerge="1">
                  <a:txBody>
                    <a:bodyPr/>
                    <a:lstStyle/>
                    <a:p>
                      <a:endParaRPr lang="tr-TR"/>
                    </a:p>
                  </a:txBody>
                  <a:tcPr/>
                </a:tc>
              </a:tr>
            </a:tbl>
          </a:graphicData>
        </a:graphic>
      </p:graphicFrame>
    </p:spTree>
    <p:extLst>
      <p:ext uri="{BB962C8B-B14F-4D97-AF65-F5344CB8AC3E}">
        <p14:creationId xmlns:p14="http://schemas.microsoft.com/office/powerpoint/2010/main" xmlns="" val="2092542420"/>
      </p:ext>
    </p:extLst>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p:nvPr>
        </p:nvSpPr>
        <p:spPr/>
        <p:txBody>
          <a:bodyPr>
            <a:normAutofit fontScale="92500" lnSpcReduction="20000"/>
          </a:bodyPr>
          <a:lstStyle/>
          <a:p>
            <a:endParaRPr lang="tr-TR" b="1" dirty="0" smtClean="0"/>
          </a:p>
          <a:p>
            <a:r>
              <a:rPr lang="tr-TR" sz="2400" b="1" dirty="0" smtClean="0"/>
              <a:t>BAHÇENİN </a:t>
            </a:r>
            <a:r>
              <a:rPr lang="tr-TR" sz="2400" b="1" dirty="0"/>
              <a:t>KULLANIM DURUMU</a:t>
            </a:r>
            <a:r>
              <a:rPr lang="tr-TR" sz="2400" b="1" dirty="0" smtClean="0"/>
              <a:t>:</a:t>
            </a:r>
            <a:endParaRPr lang="tr-TR" sz="2400" dirty="0"/>
          </a:p>
          <a:p>
            <a:r>
              <a:rPr lang="tr-TR" sz="2400" dirty="0"/>
              <a:t>7162 M</a:t>
            </a:r>
            <a:r>
              <a:rPr lang="tr-TR" sz="2400" baseline="30000" dirty="0"/>
              <a:t>2</a:t>
            </a:r>
            <a:r>
              <a:rPr lang="tr-TR" sz="2400" dirty="0"/>
              <a:t> kullanım alanlı ağaçlıklı okul bahçesi mevcuttur</a:t>
            </a:r>
            <a:r>
              <a:rPr lang="tr-TR" sz="2400" dirty="0" smtClean="0"/>
              <a:t>.</a:t>
            </a:r>
            <a:endParaRPr lang="tr-TR" sz="2400" dirty="0"/>
          </a:p>
          <a:p>
            <a:endParaRPr lang="tr-TR" sz="2400" dirty="0" smtClean="0"/>
          </a:p>
          <a:p>
            <a:r>
              <a:rPr lang="tr-TR" sz="2400" b="1" dirty="0" smtClean="0"/>
              <a:t>BİNANIN </a:t>
            </a:r>
            <a:r>
              <a:rPr lang="tr-TR" sz="2400" b="1" dirty="0"/>
              <a:t>KORUNMASI İÇİN ALINAN TEDBİRLER</a:t>
            </a:r>
            <a:r>
              <a:rPr lang="tr-TR" sz="2400" b="1" dirty="0" smtClean="0"/>
              <a:t>:</a:t>
            </a:r>
            <a:r>
              <a:rPr lang="tr-TR" sz="2400" b="1" dirty="0"/>
              <a:t> </a:t>
            </a:r>
          </a:p>
          <a:p>
            <a:r>
              <a:rPr lang="tr-TR" sz="2400" dirty="0"/>
              <a:t>*İlçe Milli Eğitim Müdürlüğüne güvenlik yazısı yazılmıştır.</a:t>
            </a:r>
          </a:p>
          <a:p>
            <a:r>
              <a:rPr lang="tr-TR" sz="2400" dirty="0"/>
              <a:t>*bina girişinde nöbetçi öğrenci vardır.</a:t>
            </a:r>
          </a:p>
          <a:p>
            <a:r>
              <a:rPr lang="tr-TR" sz="2400" dirty="0"/>
              <a:t>*güvenlik kameramız mevcuttur.</a:t>
            </a:r>
          </a:p>
          <a:p>
            <a:pPr marL="0" indent="0">
              <a:buNone/>
            </a:pPr>
            <a:endParaRPr lang="tr-TR" sz="2400" dirty="0"/>
          </a:p>
          <a:p>
            <a:r>
              <a:rPr lang="tr-TR" sz="2400" b="1" dirty="0"/>
              <a:t>BİNA İÇİNDE VE DIŞINDA OLUŞTURULAN OYUN ALANLARI</a:t>
            </a:r>
            <a:r>
              <a:rPr lang="tr-TR" sz="2400" b="1" dirty="0" smtClean="0"/>
              <a:t>:</a:t>
            </a:r>
            <a:endParaRPr lang="tr-TR" sz="2400" b="1" dirty="0"/>
          </a:p>
          <a:p>
            <a:pPr lvl="0"/>
            <a:r>
              <a:rPr lang="tr-TR" sz="2400" dirty="0"/>
              <a:t>Çocuk parkı</a:t>
            </a:r>
          </a:p>
          <a:p>
            <a:pPr lvl="0"/>
            <a:r>
              <a:rPr lang="tr-TR" sz="2400" dirty="0"/>
              <a:t>Voleybol sahası</a:t>
            </a:r>
          </a:p>
          <a:p>
            <a:pPr lvl="0"/>
            <a:r>
              <a:rPr lang="tr-TR" sz="2400" dirty="0"/>
              <a:t>Basketbol </a:t>
            </a:r>
            <a:r>
              <a:rPr lang="tr-TR" sz="2400" dirty="0" smtClean="0"/>
              <a:t>sahası</a:t>
            </a:r>
          </a:p>
          <a:p>
            <a:pPr lvl="0"/>
            <a:r>
              <a:rPr lang="tr-TR" sz="2400" dirty="0" smtClean="0"/>
              <a:t>Ağaçlandırılmış alan</a:t>
            </a:r>
            <a:endParaRPr lang="tr-TR" sz="2400" dirty="0"/>
          </a:p>
          <a:p>
            <a:endParaRPr lang="tr-TR" dirty="0"/>
          </a:p>
        </p:txBody>
      </p:sp>
      <p:sp>
        <p:nvSpPr>
          <p:cNvPr id="3" name="Slayt Numarası Yer Tutucusu 2"/>
          <p:cNvSpPr>
            <a:spLocks noGrp="1"/>
          </p:cNvSpPr>
          <p:nvPr>
            <p:ph type="sldNum" sz="quarter" idx="12"/>
          </p:nvPr>
        </p:nvSpPr>
        <p:spPr/>
        <p:txBody>
          <a:bodyPr/>
          <a:lstStyle/>
          <a:p>
            <a:pPr>
              <a:defRPr/>
            </a:pPr>
            <a:fld id="{FC98BE2E-3FC2-4967-984D-5935DCCF0812}" type="slidenum">
              <a:rPr lang="tr-TR" altLang="tr-TR" smtClean="0"/>
              <a:pPr>
                <a:defRPr/>
              </a:pPr>
              <a:t>12</a:t>
            </a:fld>
            <a:endParaRPr lang="tr-TR" altLang="tr-TR"/>
          </a:p>
        </p:txBody>
      </p:sp>
    </p:spTree>
    <p:extLst>
      <p:ext uri="{BB962C8B-B14F-4D97-AF65-F5344CB8AC3E}">
        <p14:creationId xmlns:p14="http://schemas.microsoft.com/office/powerpoint/2010/main" xmlns="" val="1151612729"/>
      </p:ext>
    </p:extLst>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p:nvPr>
        </p:nvSpPr>
        <p:spPr/>
        <p:txBody>
          <a:bodyPr/>
          <a:lstStyle/>
          <a:p>
            <a:endParaRPr lang="tr-TR" dirty="0" smtClean="0"/>
          </a:p>
          <a:p>
            <a:pPr marL="0" indent="0" algn="ctr">
              <a:buNone/>
            </a:pPr>
            <a:r>
              <a:rPr lang="tr-TR" b="1" dirty="0">
                <a:solidFill>
                  <a:srgbClr val="00B0F0"/>
                </a:solidFill>
              </a:rPr>
              <a:t>KIZILCAKIŞLA KÖYÜNÜN TARİHÇESİ:</a:t>
            </a:r>
          </a:p>
          <a:p>
            <a:r>
              <a:rPr lang="tr-TR" sz="2200" dirty="0" smtClean="0"/>
              <a:t>Tarihi </a:t>
            </a:r>
            <a:r>
              <a:rPr lang="tr-TR" sz="2200" dirty="0"/>
              <a:t>bir yerleşim yeri olan Kızılcakışla kasabasının adını burada bulunan ve savaş dolayısıyla ateşler içerisinde kalan kışlasından almıştır. Kızılcakışla' tabiri çok eski zamanlardan gelmektedir. Kızılcakışla beldesi bağlı bulunduğu Sivas iline 102 km ve Şarkışla ilçesine ise 12 km uzaklıktadır. Sivas ilinin batı tarafında yer almakta olup Kayseri-Sivas karayolunun 2 km içerisinde yer almaktadır. Şu anda Kızılcakışla da  2000 civarında nüfus , 1000'e yakın seçmen bulunmaktadır. Aşağı yukarı beldede 450-500 arasında hane bulunmaktadır. Kızılcakışla beldesi genellikle dağlık ve engebeli bir araziye sahiptir. Genellikle dağların ve tepelerin arasında tarım için uygun alanlar  oluşturulmaya çalışılmıştır. Halk kendi arazileri etrafında evlerini yapmıştır. Beldenin başlıca geçim kaynağı tarım ve hayvancılık üzerinedir. Hayvancılık hem küçükbaş hem büyükbaş üzerine yapılmaktadır. Tarımsal faaliyetler olarak da başta buğday, arpa, şeker pancarı yetiştirilmektedir. Meyve olarak da  elma ve kayısı bulunur .Beldede tavuk çiftliği günlük yumurta üretmektedir. Aynı zamanda beldede 2 adet süt toplama merkezi yer almaktadır.</a:t>
            </a:r>
          </a:p>
          <a:p>
            <a:endParaRPr lang="tr-TR" dirty="0"/>
          </a:p>
        </p:txBody>
      </p:sp>
      <p:sp>
        <p:nvSpPr>
          <p:cNvPr id="3" name="Slayt Numarası Yer Tutucusu 2"/>
          <p:cNvSpPr>
            <a:spLocks noGrp="1"/>
          </p:cNvSpPr>
          <p:nvPr>
            <p:ph type="sldNum" sz="quarter" idx="12"/>
          </p:nvPr>
        </p:nvSpPr>
        <p:spPr/>
        <p:txBody>
          <a:bodyPr/>
          <a:lstStyle/>
          <a:p>
            <a:pPr>
              <a:defRPr/>
            </a:pPr>
            <a:fld id="{FC98BE2E-3FC2-4967-984D-5935DCCF0812}" type="slidenum">
              <a:rPr lang="tr-TR" altLang="tr-TR" smtClean="0"/>
              <a:pPr>
                <a:defRPr/>
              </a:pPr>
              <a:t>2</a:t>
            </a:fld>
            <a:endParaRPr lang="tr-TR" altLang="tr-TR"/>
          </a:p>
        </p:txBody>
      </p:sp>
    </p:spTree>
    <p:extLst>
      <p:ext uri="{BB962C8B-B14F-4D97-AF65-F5344CB8AC3E}">
        <p14:creationId xmlns:p14="http://schemas.microsoft.com/office/powerpoint/2010/main" xmlns="" val="3343532410"/>
      </p:ext>
    </p:extLst>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p:nvPr>
        </p:nvSpPr>
        <p:spPr/>
        <p:txBody>
          <a:bodyPr>
            <a:noAutofit/>
          </a:bodyPr>
          <a:lstStyle/>
          <a:p>
            <a:pPr algn="ctr"/>
            <a:r>
              <a:rPr lang="tr-TR" sz="2400" b="1" dirty="0" smtClean="0">
                <a:solidFill>
                  <a:srgbClr val="00B0F0"/>
                </a:solidFill>
              </a:rPr>
              <a:t>OKULUN TARİHÇESİ</a:t>
            </a:r>
          </a:p>
          <a:p>
            <a:r>
              <a:rPr lang="tr-TR" sz="2400" dirty="0" smtClean="0"/>
              <a:t>1945 </a:t>
            </a:r>
            <a:r>
              <a:rPr lang="tr-TR" sz="2400" dirty="0"/>
              <a:t>yılında 5 derslikten ibaret olarak ilk binasında eğitim-öğretime başlamıştır</a:t>
            </a:r>
            <a:endParaRPr lang="tr-TR" sz="2400" dirty="0" smtClean="0"/>
          </a:p>
          <a:p>
            <a:r>
              <a:rPr lang="tr-TR" sz="2400" dirty="0" smtClean="0"/>
              <a:t>Bu </a:t>
            </a:r>
            <a:r>
              <a:rPr lang="tr-TR" sz="2400" dirty="0"/>
              <a:t>bina kerpiç duvar ve tahta tavan olup kiremitle kaplıdır .Ancak çürümeye yüz tutması sebebiyle ikinci bir betonarme bina yapılarak eski bina yıkılmıştır. Yeni yapılan binada 6 derslik ve bir lojman bulunmakta olup aynı yıl eğitim ve öğretime başlamıştır. Okulda ikili öğretim yapılmakta iken devlet-vatandaş işbirliği ile bu okul 1990 yılında yapılmış ve normal eğitim ve öğretime dönüştürülmüştür. Ayrıca bir de 1978 yılında geçici binada ortaokul açılmış 1981-1982 öğretim yılında yapılan binasına taşınmıştır.1990-1991 öğretim yılında Milli Eğitim Bakanlığının almış olduğu bir kararla ilkokul ve ortaokul birleştirilerek ilköğretime dönüştürülmüştür .Okulumuz 1999-2000 eğitim-öğretim yılından itibaren taşıma merkezi olup </a:t>
            </a:r>
            <a:r>
              <a:rPr lang="tr-TR" sz="2400" dirty="0" err="1"/>
              <a:t>Kayapınar</a:t>
            </a:r>
            <a:r>
              <a:rPr lang="tr-TR" sz="2400" dirty="0"/>
              <a:t>, </a:t>
            </a:r>
            <a:r>
              <a:rPr lang="tr-TR" sz="2400" dirty="0" err="1"/>
              <a:t>Kevenlik</a:t>
            </a:r>
            <a:r>
              <a:rPr lang="tr-TR" sz="2400" dirty="0"/>
              <a:t>, </a:t>
            </a:r>
            <a:r>
              <a:rPr lang="tr-TR" sz="2400" dirty="0" err="1"/>
              <a:t>Kadılı</a:t>
            </a:r>
            <a:r>
              <a:rPr lang="tr-TR" sz="2400" dirty="0"/>
              <a:t>  isimli 4 köyün öğrencisi eğitim görmektedir.2004 yılında 12 derslikli yapılan yeni binasına taşınmış olup , okulumuz bu binada halen eğitim-öğretimine devam etmektedir.</a:t>
            </a:r>
          </a:p>
        </p:txBody>
      </p:sp>
      <p:sp>
        <p:nvSpPr>
          <p:cNvPr id="3" name="Slayt Numarası Yer Tutucusu 2"/>
          <p:cNvSpPr>
            <a:spLocks noGrp="1"/>
          </p:cNvSpPr>
          <p:nvPr>
            <p:ph type="sldNum" sz="quarter" idx="12"/>
          </p:nvPr>
        </p:nvSpPr>
        <p:spPr/>
        <p:txBody>
          <a:bodyPr/>
          <a:lstStyle/>
          <a:p>
            <a:pPr>
              <a:defRPr/>
            </a:pPr>
            <a:fld id="{FC98BE2E-3FC2-4967-984D-5935DCCF0812}" type="slidenum">
              <a:rPr lang="tr-TR" altLang="tr-TR" smtClean="0"/>
              <a:pPr>
                <a:defRPr/>
              </a:pPr>
              <a:t>3</a:t>
            </a:fld>
            <a:endParaRPr lang="tr-TR" altLang="tr-TR"/>
          </a:p>
        </p:txBody>
      </p:sp>
    </p:spTree>
    <p:extLst>
      <p:ext uri="{BB962C8B-B14F-4D97-AF65-F5344CB8AC3E}">
        <p14:creationId xmlns:p14="http://schemas.microsoft.com/office/powerpoint/2010/main" xmlns="" val="3905686441"/>
      </p:ext>
    </p:extLst>
  </p:cSld>
  <p:clrMapOvr>
    <a:masterClrMapping/>
  </p:clrMapOvr>
  <p:transition spd="slow">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xmlns="" val="1080090896"/>
              </p:ext>
            </p:extLst>
          </p:nvPr>
        </p:nvGraphicFramePr>
        <p:xfrm>
          <a:off x="1775134" y="1808127"/>
          <a:ext cx="8010100" cy="3531695"/>
        </p:xfrm>
        <a:graphic>
          <a:graphicData uri="http://schemas.openxmlformats.org/drawingml/2006/table">
            <a:tbl>
              <a:tblPr/>
              <a:tblGrid>
                <a:gridCol w="4465581"/>
                <a:gridCol w="3544519"/>
              </a:tblGrid>
              <a:tr h="1043189">
                <a:tc gridSpan="2">
                  <a:txBody>
                    <a:bodyPr/>
                    <a:lstStyle>
                      <a:lvl1pPr defTabSz="912813">
                        <a:spcBef>
                          <a:spcPct val="20000"/>
                        </a:spcBef>
                        <a:defRPr sz="2800">
                          <a:solidFill>
                            <a:schemeClr val="tx1"/>
                          </a:solidFill>
                          <a:latin typeface="Arial" panose="020B0604020202020204" pitchFamily="34" charset="0"/>
                          <a:cs typeface="Arial" panose="020B0604020202020204" pitchFamily="34" charset="0"/>
                        </a:defRPr>
                      </a:lvl1pPr>
                      <a:lvl2pPr defTabSz="912813">
                        <a:spcBef>
                          <a:spcPct val="20000"/>
                        </a:spcBef>
                        <a:defRPr sz="2400">
                          <a:solidFill>
                            <a:schemeClr val="tx1"/>
                          </a:solidFill>
                          <a:latin typeface="Arial" panose="020B0604020202020204" pitchFamily="34" charset="0"/>
                          <a:cs typeface="Arial" panose="020B0604020202020204" pitchFamily="34" charset="0"/>
                        </a:defRPr>
                      </a:lvl2pPr>
                      <a:lvl3pPr defTabSz="912813">
                        <a:spcBef>
                          <a:spcPct val="20000"/>
                        </a:spcBef>
                        <a:defRPr sz="2000">
                          <a:solidFill>
                            <a:schemeClr val="tx1"/>
                          </a:solidFill>
                          <a:latin typeface="Arial" panose="020B0604020202020204" pitchFamily="34" charset="0"/>
                          <a:cs typeface="Arial" panose="020B0604020202020204" pitchFamily="34" charset="0"/>
                        </a:defRPr>
                      </a:lvl3pPr>
                      <a:lvl4pPr defTabSz="912813">
                        <a:spcBef>
                          <a:spcPct val="20000"/>
                        </a:spcBef>
                        <a:defRPr>
                          <a:solidFill>
                            <a:schemeClr val="tx1"/>
                          </a:solidFill>
                          <a:latin typeface="Arial" panose="020B0604020202020204" pitchFamily="34" charset="0"/>
                          <a:cs typeface="Arial" panose="020B0604020202020204" pitchFamily="34" charset="0"/>
                        </a:defRPr>
                      </a:lvl4pPr>
                      <a:lvl5pPr defTabSz="912813">
                        <a:spcBef>
                          <a:spcPct val="20000"/>
                        </a:spcBef>
                        <a:defRPr>
                          <a:solidFill>
                            <a:schemeClr val="tx1"/>
                          </a:solidFill>
                          <a:latin typeface="Arial" panose="020B0604020202020204" pitchFamily="34" charset="0"/>
                          <a:cs typeface="Arial" panose="020B0604020202020204" pitchFamily="34" charset="0"/>
                        </a:defRPr>
                      </a:lvl5pPr>
                      <a:lvl6pPr marL="22828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7400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1972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6544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2813" rtl="0" eaLnBrk="1" fontAlgn="ctr" latinLnBrk="0" hangingPunct="1">
                        <a:lnSpc>
                          <a:spcPct val="100000"/>
                        </a:lnSpc>
                        <a:spcBef>
                          <a:spcPct val="0"/>
                        </a:spcBef>
                        <a:spcAft>
                          <a:spcPct val="0"/>
                        </a:spcAft>
                        <a:buClrTx/>
                        <a:buSzTx/>
                        <a:buFontTx/>
                        <a:buNone/>
                        <a:tabLst/>
                      </a:pPr>
                      <a:r>
                        <a:rPr lang="tr-TR" sz="2400" b="1" dirty="0" smtClean="0">
                          <a:solidFill>
                            <a:schemeClr val="bg1"/>
                          </a:solidFill>
                        </a:rPr>
                        <a:t>KIZILCAKIŞLA FATİH İLK/ORTA OKULU</a:t>
                      </a:r>
                      <a:r>
                        <a:rPr lang="tr-TR" sz="2400" b="1" dirty="0" smtClean="0">
                          <a:solidFill>
                            <a:srgbClr val="FF0000"/>
                          </a:solidFill>
                        </a:rPr>
                        <a:t> </a:t>
                      </a:r>
                      <a:r>
                        <a:rPr kumimoji="0" lang="tr-TR" altLang="tr-TR" sz="2400" b="1" i="0" u="none" strike="noStrike" cap="none" normalizeH="0" baseline="0" dirty="0" smtClean="0">
                          <a:ln>
                            <a:noFill/>
                          </a:ln>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PERSONEL DURUMU</a:t>
                      </a:r>
                    </a:p>
                  </a:txBody>
                  <a:tcPr marL="7160" marR="7160" marT="715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75000"/>
                      </a:schemeClr>
                    </a:solidFill>
                  </a:tcPr>
                </a:tc>
                <a:tc hMerge="1">
                  <a:txBody>
                    <a:bodyPr/>
                    <a:lstStyle/>
                    <a:p>
                      <a:endParaRPr lang="tr-TR"/>
                    </a:p>
                  </a:txBody>
                  <a:tcPr/>
                </a:tc>
              </a:tr>
              <a:tr h="241426">
                <a:tc>
                  <a:txBody>
                    <a:bodyPr/>
                    <a:lstStyle>
                      <a:lvl1pPr defTabSz="912813">
                        <a:spcBef>
                          <a:spcPct val="20000"/>
                        </a:spcBef>
                        <a:defRPr sz="2800">
                          <a:solidFill>
                            <a:schemeClr val="tx1"/>
                          </a:solidFill>
                          <a:latin typeface="Arial" panose="020B0604020202020204" pitchFamily="34" charset="0"/>
                          <a:cs typeface="Arial" panose="020B0604020202020204" pitchFamily="34" charset="0"/>
                        </a:defRPr>
                      </a:lvl1pPr>
                      <a:lvl2pPr defTabSz="912813">
                        <a:spcBef>
                          <a:spcPct val="20000"/>
                        </a:spcBef>
                        <a:defRPr sz="2400">
                          <a:solidFill>
                            <a:schemeClr val="tx1"/>
                          </a:solidFill>
                          <a:latin typeface="Arial" panose="020B0604020202020204" pitchFamily="34" charset="0"/>
                          <a:cs typeface="Arial" panose="020B0604020202020204" pitchFamily="34" charset="0"/>
                        </a:defRPr>
                      </a:lvl2pPr>
                      <a:lvl3pPr defTabSz="912813">
                        <a:spcBef>
                          <a:spcPct val="20000"/>
                        </a:spcBef>
                        <a:defRPr sz="2000">
                          <a:solidFill>
                            <a:schemeClr val="tx1"/>
                          </a:solidFill>
                          <a:latin typeface="Arial" panose="020B0604020202020204" pitchFamily="34" charset="0"/>
                          <a:cs typeface="Arial" panose="020B0604020202020204" pitchFamily="34" charset="0"/>
                        </a:defRPr>
                      </a:lvl3pPr>
                      <a:lvl4pPr defTabSz="912813">
                        <a:spcBef>
                          <a:spcPct val="20000"/>
                        </a:spcBef>
                        <a:defRPr>
                          <a:solidFill>
                            <a:schemeClr val="tx1"/>
                          </a:solidFill>
                          <a:latin typeface="Arial" panose="020B0604020202020204" pitchFamily="34" charset="0"/>
                          <a:cs typeface="Arial" panose="020B0604020202020204" pitchFamily="34" charset="0"/>
                        </a:defRPr>
                      </a:lvl4pPr>
                      <a:lvl5pPr defTabSz="912813">
                        <a:spcBef>
                          <a:spcPct val="20000"/>
                        </a:spcBef>
                        <a:defRPr>
                          <a:solidFill>
                            <a:schemeClr val="tx1"/>
                          </a:solidFill>
                          <a:latin typeface="Arial" panose="020B0604020202020204" pitchFamily="34" charset="0"/>
                          <a:cs typeface="Arial" panose="020B0604020202020204" pitchFamily="34" charset="0"/>
                        </a:defRPr>
                      </a:lvl5pPr>
                      <a:lvl6pPr marL="22828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7400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1972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6544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2813" rtl="0" eaLnBrk="1" fontAlgn="ctr"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GÖREV ÜNVANI</a:t>
                      </a:r>
                    </a:p>
                  </a:txBody>
                  <a:tcPr marL="7160" marR="7160" marT="715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defTabSz="912813">
                        <a:spcBef>
                          <a:spcPct val="20000"/>
                        </a:spcBef>
                        <a:defRPr sz="2800">
                          <a:solidFill>
                            <a:schemeClr val="tx1"/>
                          </a:solidFill>
                          <a:latin typeface="Arial" panose="020B0604020202020204" pitchFamily="34" charset="0"/>
                          <a:cs typeface="Arial" panose="020B0604020202020204" pitchFamily="34" charset="0"/>
                        </a:defRPr>
                      </a:lvl1pPr>
                      <a:lvl2pPr defTabSz="912813">
                        <a:spcBef>
                          <a:spcPct val="20000"/>
                        </a:spcBef>
                        <a:defRPr sz="2400">
                          <a:solidFill>
                            <a:schemeClr val="tx1"/>
                          </a:solidFill>
                          <a:latin typeface="Arial" panose="020B0604020202020204" pitchFamily="34" charset="0"/>
                          <a:cs typeface="Arial" panose="020B0604020202020204" pitchFamily="34" charset="0"/>
                        </a:defRPr>
                      </a:lvl2pPr>
                      <a:lvl3pPr defTabSz="912813">
                        <a:spcBef>
                          <a:spcPct val="20000"/>
                        </a:spcBef>
                        <a:defRPr sz="2000">
                          <a:solidFill>
                            <a:schemeClr val="tx1"/>
                          </a:solidFill>
                          <a:latin typeface="Arial" panose="020B0604020202020204" pitchFamily="34" charset="0"/>
                          <a:cs typeface="Arial" panose="020B0604020202020204" pitchFamily="34" charset="0"/>
                        </a:defRPr>
                      </a:lvl3pPr>
                      <a:lvl4pPr defTabSz="912813">
                        <a:spcBef>
                          <a:spcPct val="20000"/>
                        </a:spcBef>
                        <a:defRPr>
                          <a:solidFill>
                            <a:schemeClr val="tx1"/>
                          </a:solidFill>
                          <a:latin typeface="Arial" panose="020B0604020202020204" pitchFamily="34" charset="0"/>
                          <a:cs typeface="Arial" panose="020B0604020202020204" pitchFamily="34" charset="0"/>
                        </a:defRPr>
                      </a:lvl4pPr>
                      <a:lvl5pPr defTabSz="912813">
                        <a:spcBef>
                          <a:spcPct val="20000"/>
                        </a:spcBef>
                        <a:defRPr>
                          <a:solidFill>
                            <a:schemeClr val="tx1"/>
                          </a:solidFill>
                          <a:latin typeface="Arial" panose="020B0604020202020204" pitchFamily="34" charset="0"/>
                          <a:cs typeface="Arial" panose="020B0604020202020204" pitchFamily="34" charset="0"/>
                        </a:defRPr>
                      </a:lvl5pPr>
                      <a:lvl6pPr marL="22828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7400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1972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6544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2813" rtl="0" eaLnBrk="1" fontAlgn="ctr"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Tahoma" panose="020B0604030504040204" pitchFamily="34" charset="0"/>
                          <a:cs typeface="Arial" panose="020B0604020202020204" pitchFamily="34" charset="0"/>
                        </a:rPr>
                        <a:t>TOPLAM</a:t>
                      </a:r>
                    </a:p>
                  </a:txBody>
                  <a:tcPr marL="7160" marR="7160" marT="715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98359">
                <a:tc>
                  <a:txBody>
                    <a:bodyPr/>
                    <a:lstStyle>
                      <a:lvl1pPr defTabSz="912813">
                        <a:spcBef>
                          <a:spcPct val="20000"/>
                        </a:spcBef>
                        <a:defRPr sz="2800">
                          <a:solidFill>
                            <a:schemeClr val="tx1"/>
                          </a:solidFill>
                          <a:latin typeface="Arial" panose="020B0604020202020204" pitchFamily="34" charset="0"/>
                          <a:cs typeface="Arial" panose="020B0604020202020204" pitchFamily="34" charset="0"/>
                        </a:defRPr>
                      </a:lvl1pPr>
                      <a:lvl2pPr defTabSz="912813">
                        <a:spcBef>
                          <a:spcPct val="20000"/>
                        </a:spcBef>
                        <a:defRPr sz="2400">
                          <a:solidFill>
                            <a:schemeClr val="tx1"/>
                          </a:solidFill>
                          <a:latin typeface="Arial" panose="020B0604020202020204" pitchFamily="34" charset="0"/>
                          <a:cs typeface="Arial" panose="020B0604020202020204" pitchFamily="34" charset="0"/>
                        </a:defRPr>
                      </a:lvl2pPr>
                      <a:lvl3pPr defTabSz="912813">
                        <a:spcBef>
                          <a:spcPct val="20000"/>
                        </a:spcBef>
                        <a:defRPr sz="2000">
                          <a:solidFill>
                            <a:schemeClr val="tx1"/>
                          </a:solidFill>
                          <a:latin typeface="Arial" panose="020B0604020202020204" pitchFamily="34" charset="0"/>
                          <a:cs typeface="Arial" panose="020B0604020202020204" pitchFamily="34" charset="0"/>
                        </a:defRPr>
                      </a:lvl3pPr>
                      <a:lvl4pPr defTabSz="912813">
                        <a:spcBef>
                          <a:spcPct val="20000"/>
                        </a:spcBef>
                        <a:defRPr>
                          <a:solidFill>
                            <a:schemeClr val="tx1"/>
                          </a:solidFill>
                          <a:latin typeface="Arial" panose="020B0604020202020204" pitchFamily="34" charset="0"/>
                          <a:cs typeface="Arial" panose="020B0604020202020204" pitchFamily="34" charset="0"/>
                        </a:defRPr>
                      </a:lvl4pPr>
                      <a:lvl5pPr defTabSz="912813">
                        <a:spcBef>
                          <a:spcPct val="20000"/>
                        </a:spcBef>
                        <a:defRPr>
                          <a:solidFill>
                            <a:schemeClr val="tx1"/>
                          </a:solidFill>
                          <a:latin typeface="Arial" panose="020B0604020202020204" pitchFamily="34" charset="0"/>
                          <a:cs typeface="Arial" panose="020B0604020202020204" pitchFamily="34" charset="0"/>
                        </a:defRPr>
                      </a:lvl5pPr>
                      <a:lvl6pPr marL="22828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7400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1972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6544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2813" rtl="0" eaLnBrk="1" fontAlgn="ctr" latinLnBrk="0" hangingPunct="1">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OKUL MÜDÜRÜ</a:t>
                      </a:r>
                    </a:p>
                  </a:txBody>
                  <a:tcPr marL="7160" marR="7160" marT="715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12813">
                        <a:spcBef>
                          <a:spcPct val="20000"/>
                        </a:spcBef>
                        <a:defRPr sz="2800">
                          <a:solidFill>
                            <a:schemeClr val="tx1"/>
                          </a:solidFill>
                          <a:latin typeface="Arial" panose="020B0604020202020204" pitchFamily="34" charset="0"/>
                          <a:cs typeface="Arial" panose="020B0604020202020204" pitchFamily="34" charset="0"/>
                        </a:defRPr>
                      </a:lvl1pPr>
                      <a:lvl2pPr defTabSz="912813">
                        <a:spcBef>
                          <a:spcPct val="20000"/>
                        </a:spcBef>
                        <a:defRPr sz="2400">
                          <a:solidFill>
                            <a:schemeClr val="tx1"/>
                          </a:solidFill>
                          <a:latin typeface="Arial" panose="020B0604020202020204" pitchFamily="34" charset="0"/>
                          <a:cs typeface="Arial" panose="020B0604020202020204" pitchFamily="34" charset="0"/>
                        </a:defRPr>
                      </a:lvl2pPr>
                      <a:lvl3pPr defTabSz="912813">
                        <a:spcBef>
                          <a:spcPct val="20000"/>
                        </a:spcBef>
                        <a:defRPr sz="2000">
                          <a:solidFill>
                            <a:schemeClr val="tx1"/>
                          </a:solidFill>
                          <a:latin typeface="Arial" panose="020B0604020202020204" pitchFamily="34" charset="0"/>
                          <a:cs typeface="Arial" panose="020B0604020202020204" pitchFamily="34" charset="0"/>
                        </a:defRPr>
                      </a:lvl3pPr>
                      <a:lvl4pPr defTabSz="912813">
                        <a:spcBef>
                          <a:spcPct val="20000"/>
                        </a:spcBef>
                        <a:defRPr>
                          <a:solidFill>
                            <a:schemeClr val="tx1"/>
                          </a:solidFill>
                          <a:latin typeface="Arial" panose="020B0604020202020204" pitchFamily="34" charset="0"/>
                          <a:cs typeface="Arial" panose="020B0604020202020204" pitchFamily="34" charset="0"/>
                        </a:defRPr>
                      </a:lvl4pPr>
                      <a:lvl5pPr defTabSz="912813">
                        <a:spcBef>
                          <a:spcPct val="20000"/>
                        </a:spcBef>
                        <a:defRPr>
                          <a:solidFill>
                            <a:schemeClr val="tx1"/>
                          </a:solidFill>
                          <a:latin typeface="Arial" panose="020B0604020202020204" pitchFamily="34" charset="0"/>
                          <a:cs typeface="Arial" panose="020B0604020202020204" pitchFamily="34" charset="0"/>
                        </a:defRPr>
                      </a:lvl5pPr>
                      <a:lvl6pPr marL="22828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7400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1972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6544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2813" rtl="0" eaLnBrk="1" fontAlgn="ctr" latinLnBrk="0" hangingPunct="1">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L="7160" marR="7160" marT="715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8359">
                <a:tc>
                  <a:txBody>
                    <a:bodyPr/>
                    <a:lstStyle>
                      <a:lvl1pPr defTabSz="912813">
                        <a:spcBef>
                          <a:spcPct val="20000"/>
                        </a:spcBef>
                        <a:defRPr sz="2800">
                          <a:solidFill>
                            <a:schemeClr val="tx1"/>
                          </a:solidFill>
                          <a:latin typeface="Arial" panose="020B0604020202020204" pitchFamily="34" charset="0"/>
                          <a:cs typeface="Arial" panose="020B0604020202020204" pitchFamily="34" charset="0"/>
                        </a:defRPr>
                      </a:lvl1pPr>
                      <a:lvl2pPr defTabSz="912813">
                        <a:spcBef>
                          <a:spcPct val="20000"/>
                        </a:spcBef>
                        <a:defRPr sz="2400">
                          <a:solidFill>
                            <a:schemeClr val="tx1"/>
                          </a:solidFill>
                          <a:latin typeface="Arial" panose="020B0604020202020204" pitchFamily="34" charset="0"/>
                          <a:cs typeface="Arial" panose="020B0604020202020204" pitchFamily="34" charset="0"/>
                        </a:defRPr>
                      </a:lvl2pPr>
                      <a:lvl3pPr defTabSz="912813">
                        <a:spcBef>
                          <a:spcPct val="20000"/>
                        </a:spcBef>
                        <a:defRPr sz="2000">
                          <a:solidFill>
                            <a:schemeClr val="tx1"/>
                          </a:solidFill>
                          <a:latin typeface="Arial" panose="020B0604020202020204" pitchFamily="34" charset="0"/>
                          <a:cs typeface="Arial" panose="020B0604020202020204" pitchFamily="34" charset="0"/>
                        </a:defRPr>
                      </a:lvl3pPr>
                      <a:lvl4pPr defTabSz="912813">
                        <a:spcBef>
                          <a:spcPct val="20000"/>
                        </a:spcBef>
                        <a:defRPr>
                          <a:solidFill>
                            <a:schemeClr val="tx1"/>
                          </a:solidFill>
                          <a:latin typeface="Arial" panose="020B0604020202020204" pitchFamily="34" charset="0"/>
                          <a:cs typeface="Arial" panose="020B0604020202020204" pitchFamily="34" charset="0"/>
                        </a:defRPr>
                      </a:lvl4pPr>
                      <a:lvl5pPr defTabSz="912813">
                        <a:spcBef>
                          <a:spcPct val="20000"/>
                        </a:spcBef>
                        <a:defRPr>
                          <a:solidFill>
                            <a:schemeClr val="tx1"/>
                          </a:solidFill>
                          <a:latin typeface="Arial" panose="020B0604020202020204" pitchFamily="34" charset="0"/>
                          <a:cs typeface="Arial" panose="020B0604020202020204" pitchFamily="34" charset="0"/>
                        </a:defRPr>
                      </a:lvl5pPr>
                      <a:lvl6pPr marL="22828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7400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1972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6544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2813" rtl="0" eaLnBrk="1" fontAlgn="ctr" latinLnBrk="0" hangingPunct="1">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MÜDÜR YARDIMCISI</a:t>
                      </a:r>
                    </a:p>
                  </a:txBody>
                  <a:tcPr marL="7160" marR="7160" marT="715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12813">
                        <a:spcBef>
                          <a:spcPct val="20000"/>
                        </a:spcBef>
                        <a:defRPr sz="2800">
                          <a:solidFill>
                            <a:schemeClr val="tx1"/>
                          </a:solidFill>
                          <a:latin typeface="Arial" panose="020B0604020202020204" pitchFamily="34" charset="0"/>
                          <a:cs typeface="Arial" panose="020B0604020202020204" pitchFamily="34" charset="0"/>
                        </a:defRPr>
                      </a:lvl1pPr>
                      <a:lvl2pPr defTabSz="912813">
                        <a:spcBef>
                          <a:spcPct val="20000"/>
                        </a:spcBef>
                        <a:defRPr sz="2400">
                          <a:solidFill>
                            <a:schemeClr val="tx1"/>
                          </a:solidFill>
                          <a:latin typeface="Arial" panose="020B0604020202020204" pitchFamily="34" charset="0"/>
                          <a:cs typeface="Arial" panose="020B0604020202020204" pitchFamily="34" charset="0"/>
                        </a:defRPr>
                      </a:lvl2pPr>
                      <a:lvl3pPr defTabSz="912813">
                        <a:spcBef>
                          <a:spcPct val="20000"/>
                        </a:spcBef>
                        <a:defRPr sz="2000">
                          <a:solidFill>
                            <a:schemeClr val="tx1"/>
                          </a:solidFill>
                          <a:latin typeface="Arial" panose="020B0604020202020204" pitchFamily="34" charset="0"/>
                          <a:cs typeface="Arial" panose="020B0604020202020204" pitchFamily="34" charset="0"/>
                        </a:defRPr>
                      </a:lvl3pPr>
                      <a:lvl4pPr defTabSz="912813">
                        <a:spcBef>
                          <a:spcPct val="20000"/>
                        </a:spcBef>
                        <a:defRPr>
                          <a:solidFill>
                            <a:schemeClr val="tx1"/>
                          </a:solidFill>
                          <a:latin typeface="Arial" panose="020B0604020202020204" pitchFamily="34" charset="0"/>
                          <a:cs typeface="Arial" panose="020B0604020202020204" pitchFamily="34" charset="0"/>
                        </a:defRPr>
                      </a:lvl4pPr>
                      <a:lvl5pPr defTabSz="912813">
                        <a:spcBef>
                          <a:spcPct val="20000"/>
                        </a:spcBef>
                        <a:defRPr>
                          <a:solidFill>
                            <a:schemeClr val="tx1"/>
                          </a:solidFill>
                          <a:latin typeface="Arial" panose="020B0604020202020204" pitchFamily="34" charset="0"/>
                          <a:cs typeface="Arial" panose="020B0604020202020204" pitchFamily="34" charset="0"/>
                        </a:defRPr>
                      </a:lvl5pPr>
                      <a:lvl6pPr marL="22828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7400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1972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6544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2813" rtl="0" eaLnBrk="1" fontAlgn="ctr" latinLnBrk="0" hangingPunct="1">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L="7160" marR="7160" marT="715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8359">
                <a:tc>
                  <a:txBody>
                    <a:bodyPr/>
                    <a:lstStyle>
                      <a:lvl1pPr defTabSz="912813">
                        <a:spcBef>
                          <a:spcPct val="20000"/>
                        </a:spcBef>
                        <a:defRPr sz="2800">
                          <a:solidFill>
                            <a:schemeClr val="tx1"/>
                          </a:solidFill>
                          <a:latin typeface="Arial" panose="020B0604020202020204" pitchFamily="34" charset="0"/>
                          <a:cs typeface="Arial" panose="020B0604020202020204" pitchFamily="34" charset="0"/>
                        </a:defRPr>
                      </a:lvl1pPr>
                      <a:lvl2pPr defTabSz="912813">
                        <a:spcBef>
                          <a:spcPct val="20000"/>
                        </a:spcBef>
                        <a:defRPr sz="2400">
                          <a:solidFill>
                            <a:schemeClr val="tx1"/>
                          </a:solidFill>
                          <a:latin typeface="Arial" panose="020B0604020202020204" pitchFamily="34" charset="0"/>
                          <a:cs typeface="Arial" panose="020B0604020202020204" pitchFamily="34" charset="0"/>
                        </a:defRPr>
                      </a:lvl2pPr>
                      <a:lvl3pPr defTabSz="912813">
                        <a:spcBef>
                          <a:spcPct val="20000"/>
                        </a:spcBef>
                        <a:defRPr sz="2000">
                          <a:solidFill>
                            <a:schemeClr val="tx1"/>
                          </a:solidFill>
                          <a:latin typeface="Arial" panose="020B0604020202020204" pitchFamily="34" charset="0"/>
                          <a:cs typeface="Arial" panose="020B0604020202020204" pitchFamily="34" charset="0"/>
                        </a:defRPr>
                      </a:lvl3pPr>
                      <a:lvl4pPr defTabSz="912813">
                        <a:spcBef>
                          <a:spcPct val="20000"/>
                        </a:spcBef>
                        <a:defRPr>
                          <a:solidFill>
                            <a:schemeClr val="tx1"/>
                          </a:solidFill>
                          <a:latin typeface="Arial" panose="020B0604020202020204" pitchFamily="34" charset="0"/>
                          <a:cs typeface="Arial" panose="020B0604020202020204" pitchFamily="34" charset="0"/>
                        </a:defRPr>
                      </a:lvl4pPr>
                      <a:lvl5pPr defTabSz="912813">
                        <a:spcBef>
                          <a:spcPct val="20000"/>
                        </a:spcBef>
                        <a:defRPr>
                          <a:solidFill>
                            <a:schemeClr val="tx1"/>
                          </a:solidFill>
                          <a:latin typeface="Arial" panose="020B0604020202020204" pitchFamily="34" charset="0"/>
                          <a:cs typeface="Arial" panose="020B0604020202020204" pitchFamily="34" charset="0"/>
                        </a:defRPr>
                      </a:lvl5pPr>
                      <a:lvl6pPr marL="22828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7400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1972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6544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2813" rtl="0" eaLnBrk="1" fontAlgn="ctr" latinLnBrk="0" hangingPunct="1">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İLKOKUL ÖĞRETMENİ</a:t>
                      </a:r>
                    </a:p>
                  </a:txBody>
                  <a:tcPr marL="7160" marR="7160" marT="715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12813">
                        <a:spcBef>
                          <a:spcPct val="20000"/>
                        </a:spcBef>
                        <a:defRPr sz="2800">
                          <a:solidFill>
                            <a:schemeClr val="tx1"/>
                          </a:solidFill>
                          <a:latin typeface="Arial" panose="020B0604020202020204" pitchFamily="34" charset="0"/>
                          <a:cs typeface="Arial" panose="020B0604020202020204" pitchFamily="34" charset="0"/>
                        </a:defRPr>
                      </a:lvl1pPr>
                      <a:lvl2pPr defTabSz="912813">
                        <a:spcBef>
                          <a:spcPct val="20000"/>
                        </a:spcBef>
                        <a:defRPr sz="2400">
                          <a:solidFill>
                            <a:schemeClr val="tx1"/>
                          </a:solidFill>
                          <a:latin typeface="Arial" panose="020B0604020202020204" pitchFamily="34" charset="0"/>
                          <a:cs typeface="Arial" panose="020B0604020202020204" pitchFamily="34" charset="0"/>
                        </a:defRPr>
                      </a:lvl2pPr>
                      <a:lvl3pPr defTabSz="912813">
                        <a:spcBef>
                          <a:spcPct val="20000"/>
                        </a:spcBef>
                        <a:defRPr sz="2000">
                          <a:solidFill>
                            <a:schemeClr val="tx1"/>
                          </a:solidFill>
                          <a:latin typeface="Arial" panose="020B0604020202020204" pitchFamily="34" charset="0"/>
                          <a:cs typeface="Arial" panose="020B0604020202020204" pitchFamily="34" charset="0"/>
                        </a:defRPr>
                      </a:lvl3pPr>
                      <a:lvl4pPr defTabSz="912813">
                        <a:spcBef>
                          <a:spcPct val="20000"/>
                        </a:spcBef>
                        <a:defRPr>
                          <a:solidFill>
                            <a:schemeClr val="tx1"/>
                          </a:solidFill>
                          <a:latin typeface="Arial" panose="020B0604020202020204" pitchFamily="34" charset="0"/>
                          <a:cs typeface="Arial" panose="020B0604020202020204" pitchFamily="34" charset="0"/>
                        </a:defRPr>
                      </a:lvl4pPr>
                      <a:lvl5pPr defTabSz="912813">
                        <a:spcBef>
                          <a:spcPct val="20000"/>
                        </a:spcBef>
                        <a:defRPr>
                          <a:solidFill>
                            <a:schemeClr val="tx1"/>
                          </a:solidFill>
                          <a:latin typeface="Arial" panose="020B0604020202020204" pitchFamily="34" charset="0"/>
                          <a:cs typeface="Arial" panose="020B0604020202020204" pitchFamily="34" charset="0"/>
                        </a:defRPr>
                      </a:lvl5pPr>
                      <a:lvl6pPr marL="22828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7400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1972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6544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2813" rtl="0" eaLnBrk="1" fontAlgn="ctr" latinLnBrk="0" hangingPunct="1">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endParaRPr kumimoji="0" lang="tr-TR" altLang="tr-T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7160" marR="7160" marT="715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8359">
                <a:tc>
                  <a:txBody>
                    <a:bodyPr/>
                    <a:lstStyle>
                      <a:lvl1pPr defTabSz="912813">
                        <a:spcBef>
                          <a:spcPct val="20000"/>
                        </a:spcBef>
                        <a:defRPr sz="2800">
                          <a:solidFill>
                            <a:schemeClr val="tx1"/>
                          </a:solidFill>
                          <a:latin typeface="Arial" panose="020B0604020202020204" pitchFamily="34" charset="0"/>
                          <a:cs typeface="Arial" panose="020B0604020202020204" pitchFamily="34" charset="0"/>
                        </a:defRPr>
                      </a:lvl1pPr>
                      <a:lvl2pPr defTabSz="912813">
                        <a:spcBef>
                          <a:spcPct val="20000"/>
                        </a:spcBef>
                        <a:defRPr sz="2400">
                          <a:solidFill>
                            <a:schemeClr val="tx1"/>
                          </a:solidFill>
                          <a:latin typeface="Arial" panose="020B0604020202020204" pitchFamily="34" charset="0"/>
                          <a:cs typeface="Arial" panose="020B0604020202020204" pitchFamily="34" charset="0"/>
                        </a:defRPr>
                      </a:lvl2pPr>
                      <a:lvl3pPr defTabSz="912813">
                        <a:spcBef>
                          <a:spcPct val="20000"/>
                        </a:spcBef>
                        <a:defRPr sz="2000">
                          <a:solidFill>
                            <a:schemeClr val="tx1"/>
                          </a:solidFill>
                          <a:latin typeface="Arial" panose="020B0604020202020204" pitchFamily="34" charset="0"/>
                          <a:cs typeface="Arial" panose="020B0604020202020204" pitchFamily="34" charset="0"/>
                        </a:defRPr>
                      </a:lvl3pPr>
                      <a:lvl4pPr defTabSz="912813">
                        <a:spcBef>
                          <a:spcPct val="20000"/>
                        </a:spcBef>
                        <a:defRPr>
                          <a:solidFill>
                            <a:schemeClr val="tx1"/>
                          </a:solidFill>
                          <a:latin typeface="Arial" panose="020B0604020202020204" pitchFamily="34" charset="0"/>
                          <a:cs typeface="Arial" panose="020B0604020202020204" pitchFamily="34" charset="0"/>
                        </a:defRPr>
                      </a:lvl4pPr>
                      <a:lvl5pPr defTabSz="912813">
                        <a:spcBef>
                          <a:spcPct val="20000"/>
                        </a:spcBef>
                        <a:defRPr>
                          <a:solidFill>
                            <a:schemeClr val="tx1"/>
                          </a:solidFill>
                          <a:latin typeface="Arial" panose="020B0604020202020204" pitchFamily="34" charset="0"/>
                          <a:cs typeface="Arial" panose="020B0604020202020204" pitchFamily="34" charset="0"/>
                        </a:defRPr>
                      </a:lvl5pPr>
                      <a:lvl6pPr marL="22828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7400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1972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6544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2813" rtl="0" eaLnBrk="1" fontAlgn="ctr" latinLnBrk="0" hangingPunct="1">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ORTAOKUL ÖĞRETMENİ</a:t>
                      </a:r>
                    </a:p>
                  </a:txBody>
                  <a:tcPr marL="7160" marR="7160" marT="715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12813">
                        <a:spcBef>
                          <a:spcPct val="20000"/>
                        </a:spcBef>
                        <a:defRPr sz="2800">
                          <a:solidFill>
                            <a:schemeClr val="tx1"/>
                          </a:solidFill>
                          <a:latin typeface="Arial" panose="020B0604020202020204" pitchFamily="34" charset="0"/>
                          <a:cs typeface="Arial" panose="020B0604020202020204" pitchFamily="34" charset="0"/>
                        </a:defRPr>
                      </a:lvl1pPr>
                      <a:lvl2pPr defTabSz="912813">
                        <a:spcBef>
                          <a:spcPct val="20000"/>
                        </a:spcBef>
                        <a:defRPr sz="2400">
                          <a:solidFill>
                            <a:schemeClr val="tx1"/>
                          </a:solidFill>
                          <a:latin typeface="Arial" panose="020B0604020202020204" pitchFamily="34" charset="0"/>
                          <a:cs typeface="Arial" panose="020B0604020202020204" pitchFamily="34" charset="0"/>
                        </a:defRPr>
                      </a:lvl2pPr>
                      <a:lvl3pPr defTabSz="912813">
                        <a:spcBef>
                          <a:spcPct val="20000"/>
                        </a:spcBef>
                        <a:defRPr sz="2000">
                          <a:solidFill>
                            <a:schemeClr val="tx1"/>
                          </a:solidFill>
                          <a:latin typeface="Arial" panose="020B0604020202020204" pitchFamily="34" charset="0"/>
                          <a:cs typeface="Arial" panose="020B0604020202020204" pitchFamily="34" charset="0"/>
                        </a:defRPr>
                      </a:lvl3pPr>
                      <a:lvl4pPr defTabSz="912813">
                        <a:spcBef>
                          <a:spcPct val="20000"/>
                        </a:spcBef>
                        <a:defRPr>
                          <a:solidFill>
                            <a:schemeClr val="tx1"/>
                          </a:solidFill>
                          <a:latin typeface="Arial" panose="020B0604020202020204" pitchFamily="34" charset="0"/>
                          <a:cs typeface="Arial" panose="020B0604020202020204" pitchFamily="34" charset="0"/>
                        </a:defRPr>
                      </a:lvl4pPr>
                      <a:lvl5pPr defTabSz="912813">
                        <a:spcBef>
                          <a:spcPct val="20000"/>
                        </a:spcBef>
                        <a:defRPr>
                          <a:solidFill>
                            <a:schemeClr val="tx1"/>
                          </a:solidFill>
                          <a:latin typeface="Arial" panose="020B0604020202020204" pitchFamily="34" charset="0"/>
                          <a:cs typeface="Arial" panose="020B0604020202020204" pitchFamily="34" charset="0"/>
                        </a:defRPr>
                      </a:lvl5pPr>
                      <a:lvl6pPr marL="22828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7400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1972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6544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2813" rtl="0" eaLnBrk="1" fontAlgn="ctr" latinLnBrk="0" hangingPunct="1">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7</a:t>
                      </a:r>
                      <a:endParaRPr kumimoji="0" lang="tr-TR" altLang="tr-T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7160" marR="7160" marT="715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8359">
                <a:tc>
                  <a:txBody>
                    <a:bodyPr/>
                    <a:lstStyle>
                      <a:lvl1pPr defTabSz="912813">
                        <a:spcBef>
                          <a:spcPct val="20000"/>
                        </a:spcBef>
                        <a:defRPr sz="2800">
                          <a:solidFill>
                            <a:schemeClr val="tx1"/>
                          </a:solidFill>
                          <a:latin typeface="Arial" panose="020B0604020202020204" pitchFamily="34" charset="0"/>
                          <a:cs typeface="Arial" panose="020B0604020202020204" pitchFamily="34" charset="0"/>
                        </a:defRPr>
                      </a:lvl1pPr>
                      <a:lvl2pPr defTabSz="912813">
                        <a:spcBef>
                          <a:spcPct val="20000"/>
                        </a:spcBef>
                        <a:defRPr sz="2400">
                          <a:solidFill>
                            <a:schemeClr val="tx1"/>
                          </a:solidFill>
                          <a:latin typeface="Arial" panose="020B0604020202020204" pitchFamily="34" charset="0"/>
                          <a:cs typeface="Arial" panose="020B0604020202020204" pitchFamily="34" charset="0"/>
                        </a:defRPr>
                      </a:lvl2pPr>
                      <a:lvl3pPr defTabSz="912813">
                        <a:spcBef>
                          <a:spcPct val="20000"/>
                        </a:spcBef>
                        <a:defRPr sz="2000">
                          <a:solidFill>
                            <a:schemeClr val="tx1"/>
                          </a:solidFill>
                          <a:latin typeface="Arial" panose="020B0604020202020204" pitchFamily="34" charset="0"/>
                          <a:cs typeface="Arial" panose="020B0604020202020204" pitchFamily="34" charset="0"/>
                        </a:defRPr>
                      </a:lvl3pPr>
                      <a:lvl4pPr defTabSz="912813">
                        <a:spcBef>
                          <a:spcPct val="20000"/>
                        </a:spcBef>
                        <a:defRPr>
                          <a:solidFill>
                            <a:schemeClr val="tx1"/>
                          </a:solidFill>
                          <a:latin typeface="Arial" panose="020B0604020202020204" pitchFamily="34" charset="0"/>
                          <a:cs typeface="Arial" panose="020B0604020202020204" pitchFamily="34" charset="0"/>
                        </a:defRPr>
                      </a:lvl4pPr>
                      <a:lvl5pPr defTabSz="912813">
                        <a:spcBef>
                          <a:spcPct val="20000"/>
                        </a:spcBef>
                        <a:defRPr>
                          <a:solidFill>
                            <a:schemeClr val="tx1"/>
                          </a:solidFill>
                          <a:latin typeface="Arial" panose="020B0604020202020204" pitchFamily="34" charset="0"/>
                          <a:cs typeface="Arial" panose="020B0604020202020204" pitchFamily="34" charset="0"/>
                        </a:defRPr>
                      </a:lvl5pPr>
                      <a:lvl6pPr marL="22828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7400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1972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6544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2813" rtl="0" eaLnBrk="1" fontAlgn="ctr" latinLnBrk="0" hangingPunct="1">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HİZMETLİ</a:t>
                      </a:r>
                    </a:p>
                  </a:txBody>
                  <a:tcPr marL="7160" marR="7160" marT="715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12813">
                        <a:spcBef>
                          <a:spcPct val="20000"/>
                        </a:spcBef>
                        <a:defRPr sz="2800">
                          <a:solidFill>
                            <a:schemeClr val="tx1"/>
                          </a:solidFill>
                          <a:latin typeface="Arial" panose="020B0604020202020204" pitchFamily="34" charset="0"/>
                          <a:cs typeface="Arial" panose="020B0604020202020204" pitchFamily="34" charset="0"/>
                        </a:defRPr>
                      </a:lvl1pPr>
                      <a:lvl2pPr defTabSz="912813">
                        <a:spcBef>
                          <a:spcPct val="20000"/>
                        </a:spcBef>
                        <a:defRPr sz="2400">
                          <a:solidFill>
                            <a:schemeClr val="tx1"/>
                          </a:solidFill>
                          <a:latin typeface="Arial" panose="020B0604020202020204" pitchFamily="34" charset="0"/>
                          <a:cs typeface="Arial" panose="020B0604020202020204" pitchFamily="34" charset="0"/>
                        </a:defRPr>
                      </a:lvl2pPr>
                      <a:lvl3pPr defTabSz="912813">
                        <a:spcBef>
                          <a:spcPct val="20000"/>
                        </a:spcBef>
                        <a:defRPr sz="2000">
                          <a:solidFill>
                            <a:schemeClr val="tx1"/>
                          </a:solidFill>
                          <a:latin typeface="Arial" panose="020B0604020202020204" pitchFamily="34" charset="0"/>
                          <a:cs typeface="Arial" panose="020B0604020202020204" pitchFamily="34" charset="0"/>
                        </a:defRPr>
                      </a:lvl3pPr>
                      <a:lvl4pPr defTabSz="912813">
                        <a:spcBef>
                          <a:spcPct val="20000"/>
                        </a:spcBef>
                        <a:defRPr>
                          <a:solidFill>
                            <a:schemeClr val="tx1"/>
                          </a:solidFill>
                          <a:latin typeface="Arial" panose="020B0604020202020204" pitchFamily="34" charset="0"/>
                          <a:cs typeface="Arial" panose="020B0604020202020204" pitchFamily="34" charset="0"/>
                        </a:defRPr>
                      </a:lvl4pPr>
                      <a:lvl5pPr defTabSz="912813">
                        <a:spcBef>
                          <a:spcPct val="20000"/>
                        </a:spcBef>
                        <a:defRPr>
                          <a:solidFill>
                            <a:schemeClr val="tx1"/>
                          </a:solidFill>
                          <a:latin typeface="Arial" panose="020B0604020202020204" pitchFamily="34" charset="0"/>
                          <a:cs typeface="Arial" panose="020B0604020202020204" pitchFamily="34" charset="0"/>
                        </a:defRPr>
                      </a:lvl5pPr>
                      <a:lvl6pPr marL="22828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7400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1972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6544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2813" rtl="0" eaLnBrk="1" fontAlgn="ctr" latinLnBrk="0" hangingPunct="1">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L="7160" marR="7160" marT="715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8359">
                <a:tc>
                  <a:txBody>
                    <a:bodyPr/>
                    <a:lstStyle>
                      <a:lvl1pPr defTabSz="912813">
                        <a:spcBef>
                          <a:spcPct val="20000"/>
                        </a:spcBef>
                        <a:defRPr sz="2800">
                          <a:solidFill>
                            <a:schemeClr val="tx1"/>
                          </a:solidFill>
                          <a:latin typeface="Arial" panose="020B0604020202020204" pitchFamily="34" charset="0"/>
                          <a:cs typeface="Arial" panose="020B0604020202020204" pitchFamily="34" charset="0"/>
                        </a:defRPr>
                      </a:lvl1pPr>
                      <a:lvl2pPr defTabSz="912813">
                        <a:spcBef>
                          <a:spcPct val="20000"/>
                        </a:spcBef>
                        <a:defRPr sz="2400">
                          <a:solidFill>
                            <a:schemeClr val="tx1"/>
                          </a:solidFill>
                          <a:latin typeface="Arial" panose="020B0604020202020204" pitchFamily="34" charset="0"/>
                          <a:cs typeface="Arial" panose="020B0604020202020204" pitchFamily="34" charset="0"/>
                        </a:defRPr>
                      </a:lvl2pPr>
                      <a:lvl3pPr defTabSz="912813">
                        <a:spcBef>
                          <a:spcPct val="20000"/>
                        </a:spcBef>
                        <a:defRPr sz="2000">
                          <a:solidFill>
                            <a:schemeClr val="tx1"/>
                          </a:solidFill>
                          <a:latin typeface="Arial" panose="020B0604020202020204" pitchFamily="34" charset="0"/>
                          <a:cs typeface="Arial" panose="020B0604020202020204" pitchFamily="34" charset="0"/>
                        </a:defRPr>
                      </a:lvl3pPr>
                      <a:lvl4pPr defTabSz="912813">
                        <a:spcBef>
                          <a:spcPct val="20000"/>
                        </a:spcBef>
                        <a:defRPr>
                          <a:solidFill>
                            <a:schemeClr val="tx1"/>
                          </a:solidFill>
                          <a:latin typeface="Arial" panose="020B0604020202020204" pitchFamily="34" charset="0"/>
                          <a:cs typeface="Arial" panose="020B0604020202020204" pitchFamily="34" charset="0"/>
                        </a:defRPr>
                      </a:lvl4pPr>
                      <a:lvl5pPr defTabSz="912813">
                        <a:spcBef>
                          <a:spcPct val="20000"/>
                        </a:spcBef>
                        <a:defRPr>
                          <a:solidFill>
                            <a:schemeClr val="tx1"/>
                          </a:solidFill>
                          <a:latin typeface="Arial" panose="020B0604020202020204" pitchFamily="34" charset="0"/>
                          <a:cs typeface="Arial" panose="020B0604020202020204" pitchFamily="34" charset="0"/>
                        </a:defRPr>
                      </a:lvl5pPr>
                      <a:lvl6pPr marL="22828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7400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1972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6544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2813" rtl="0" eaLnBrk="1" fontAlgn="ctr" latinLnBrk="0" hangingPunct="1">
                        <a:lnSpc>
                          <a:spcPct val="100000"/>
                        </a:lnSpc>
                        <a:spcBef>
                          <a:spcPct val="0"/>
                        </a:spcBef>
                        <a:spcAft>
                          <a:spcPct val="0"/>
                        </a:spcAft>
                        <a:buClrTx/>
                        <a:buSzTx/>
                        <a:buFontTx/>
                        <a:buNone/>
                        <a:tabLst/>
                      </a:pPr>
                      <a:r>
                        <a:rPr kumimoji="0" lang="tr-TR" altLang="tr-TR" sz="2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TOPLAM</a:t>
                      </a:r>
                    </a:p>
                  </a:txBody>
                  <a:tcPr marL="7160" marR="7160" marT="715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defTabSz="912813">
                        <a:spcBef>
                          <a:spcPct val="20000"/>
                        </a:spcBef>
                        <a:defRPr sz="2800">
                          <a:solidFill>
                            <a:schemeClr val="tx1"/>
                          </a:solidFill>
                          <a:latin typeface="Arial" panose="020B0604020202020204" pitchFamily="34" charset="0"/>
                          <a:cs typeface="Arial" panose="020B0604020202020204" pitchFamily="34" charset="0"/>
                        </a:defRPr>
                      </a:lvl1pPr>
                      <a:lvl2pPr defTabSz="912813">
                        <a:spcBef>
                          <a:spcPct val="20000"/>
                        </a:spcBef>
                        <a:defRPr sz="2400">
                          <a:solidFill>
                            <a:schemeClr val="tx1"/>
                          </a:solidFill>
                          <a:latin typeface="Arial" panose="020B0604020202020204" pitchFamily="34" charset="0"/>
                          <a:cs typeface="Arial" panose="020B0604020202020204" pitchFamily="34" charset="0"/>
                        </a:defRPr>
                      </a:lvl2pPr>
                      <a:lvl3pPr defTabSz="912813">
                        <a:spcBef>
                          <a:spcPct val="20000"/>
                        </a:spcBef>
                        <a:defRPr sz="2000">
                          <a:solidFill>
                            <a:schemeClr val="tx1"/>
                          </a:solidFill>
                          <a:latin typeface="Arial" panose="020B0604020202020204" pitchFamily="34" charset="0"/>
                          <a:cs typeface="Arial" panose="020B0604020202020204" pitchFamily="34" charset="0"/>
                        </a:defRPr>
                      </a:lvl3pPr>
                      <a:lvl4pPr defTabSz="912813">
                        <a:spcBef>
                          <a:spcPct val="20000"/>
                        </a:spcBef>
                        <a:defRPr>
                          <a:solidFill>
                            <a:schemeClr val="tx1"/>
                          </a:solidFill>
                          <a:latin typeface="Arial" panose="020B0604020202020204" pitchFamily="34" charset="0"/>
                          <a:cs typeface="Arial" panose="020B0604020202020204" pitchFamily="34" charset="0"/>
                        </a:defRPr>
                      </a:lvl4pPr>
                      <a:lvl5pPr defTabSz="912813">
                        <a:spcBef>
                          <a:spcPct val="20000"/>
                        </a:spcBef>
                        <a:defRPr>
                          <a:solidFill>
                            <a:schemeClr val="tx1"/>
                          </a:solidFill>
                          <a:latin typeface="Arial" panose="020B0604020202020204" pitchFamily="34" charset="0"/>
                          <a:cs typeface="Arial" panose="020B0604020202020204" pitchFamily="34" charset="0"/>
                        </a:defRPr>
                      </a:lvl5pPr>
                      <a:lvl6pPr marL="22828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7400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1972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654425" indent="3175" defTabSz="912813"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2813" rtl="0" eaLnBrk="1" fontAlgn="ctr" latinLnBrk="0" hangingPunct="1">
                        <a:lnSpc>
                          <a:spcPct val="100000"/>
                        </a:lnSpc>
                        <a:spcBef>
                          <a:spcPct val="0"/>
                        </a:spcBef>
                        <a:spcAft>
                          <a:spcPct val="0"/>
                        </a:spcAft>
                        <a:buClrTx/>
                        <a:buSzTx/>
                        <a:buFontTx/>
                        <a:buNone/>
                        <a:tabLst/>
                      </a:pPr>
                      <a:r>
                        <a:rPr kumimoji="0" lang="tr-TR" altLang="tr-TR"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13</a:t>
                      </a:r>
                      <a:endParaRPr kumimoji="0" lang="tr-TR" altLang="tr-TR" sz="2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7160" marR="7160" marT="715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sp>
        <p:nvSpPr>
          <p:cNvPr id="2" name="Slayt Numarası Yer Tutucusu 1"/>
          <p:cNvSpPr>
            <a:spLocks noGrp="1"/>
          </p:cNvSpPr>
          <p:nvPr>
            <p:ph type="sldNum" sz="quarter" idx="12"/>
          </p:nvPr>
        </p:nvSpPr>
        <p:spPr>
          <a:xfrm>
            <a:off x="8305849" y="6385811"/>
            <a:ext cx="683339" cy="472190"/>
          </a:xfrm>
        </p:spPr>
        <p:txBody>
          <a:bodyPr/>
          <a:lstStyle/>
          <a:p>
            <a:fld id="{E6A3773D-5F0A-404E-A0B2-975A742D1299}" type="slidenum">
              <a:rPr lang="tr-TR" sz="1400" smtClean="0">
                <a:solidFill>
                  <a:schemeClr val="accent2">
                    <a:lumMod val="50000"/>
                  </a:schemeClr>
                </a:solidFill>
              </a:rPr>
              <a:pPr/>
              <a:t>4</a:t>
            </a:fld>
            <a:endParaRPr lang="tr-TR" sz="1400" dirty="0">
              <a:solidFill>
                <a:schemeClr val="accent2">
                  <a:lumMod val="50000"/>
                </a:schemeClr>
              </a:solidFill>
            </a:endParaRPr>
          </a:p>
        </p:txBody>
      </p:sp>
    </p:spTree>
    <p:extLst>
      <p:ext uri="{BB962C8B-B14F-4D97-AF65-F5344CB8AC3E}">
        <p14:creationId xmlns:p14="http://schemas.microsoft.com/office/powerpoint/2010/main" xmlns="" val="4263812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6 Slayt Numarası Yer Tutucusu"/>
          <p:cNvSpPr txBox="1">
            <a:spLocks noGrp="1"/>
          </p:cNvSpPr>
          <p:nvPr/>
        </p:nvSpPr>
        <p:spPr bwMode="auto">
          <a:xfrm>
            <a:off x="9111521" y="64008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307" tIns="45654" rIns="91307" bIns="45654"/>
          <a:lstStyle/>
          <a:p>
            <a:pPr algn="r" eaLnBrk="1" hangingPunct="1"/>
            <a:endParaRPr lang="tr-TR" altLang="tr-TR" sz="1400" dirty="0"/>
          </a:p>
        </p:txBody>
      </p:sp>
      <p:sp>
        <p:nvSpPr>
          <p:cNvPr id="176131" name="AutoShape 8" descr="Pembe dokulu kağıt"/>
          <p:cNvSpPr>
            <a:spLocks noChangeArrowheads="1"/>
          </p:cNvSpPr>
          <p:nvPr/>
        </p:nvSpPr>
        <p:spPr bwMode="auto">
          <a:xfrm>
            <a:off x="915286" y="4638674"/>
            <a:ext cx="8497887" cy="1944688"/>
          </a:xfrm>
          <a:prstGeom prst="horizontalScroll">
            <a:avLst>
              <a:gd name="adj" fmla="val 12500"/>
            </a:avLst>
          </a:prstGeom>
          <a:noFill/>
          <a:ln w="9525">
            <a:solidFill>
              <a:schemeClr val="bg1"/>
            </a:solidFill>
            <a:round/>
            <a:headEnd/>
            <a:tailEnd/>
          </a:ln>
        </p:spPr>
        <p:txBody>
          <a:bodyPr wrap="none" lIns="91307" tIns="45654" rIns="91307" bIns="45654" anchor="ctr"/>
          <a:lstStyle>
            <a:lvl1pPr marL="341313" indent="-34131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pPr>
            <a:r>
              <a:rPr lang="tr-TR" altLang="tr-TR" sz="1800" b="1" dirty="0" smtClean="0"/>
              <a:t>Okulumuzda; Ana sınıfında 14,  ilkokulda 56,  Ortaokulunda 100  olmak </a:t>
            </a:r>
            <a:r>
              <a:rPr lang="tr-TR" altLang="tr-TR" sz="1800" b="1" dirty="0"/>
              <a:t>üzere </a:t>
            </a:r>
            <a:endParaRPr lang="tr-TR" altLang="tr-TR" sz="1800" b="1" dirty="0" smtClean="0"/>
          </a:p>
          <a:p>
            <a:pPr eaLnBrk="1" hangingPunct="1">
              <a:buFontTx/>
              <a:buNone/>
            </a:pPr>
            <a:r>
              <a:rPr lang="tr-TR" altLang="tr-TR" sz="1800" b="1" dirty="0" smtClean="0"/>
              <a:t>toplamda 170 öğrencimiz</a:t>
            </a:r>
            <a:r>
              <a:rPr lang="tr-TR" altLang="tr-TR" sz="1800" b="1" dirty="0"/>
              <a:t> </a:t>
            </a:r>
            <a:r>
              <a:rPr lang="tr-TR" altLang="tr-TR" sz="1800" b="1" dirty="0" smtClean="0"/>
              <a:t>15 derslikte </a:t>
            </a:r>
            <a:r>
              <a:rPr lang="tr-TR" altLang="tr-TR" sz="1800" b="1" dirty="0"/>
              <a:t>öğrenim görmektedir. </a:t>
            </a:r>
            <a:endParaRPr lang="tr-TR" altLang="tr-TR" sz="1800" b="1" dirty="0" smtClean="0"/>
          </a:p>
          <a:p>
            <a:pPr eaLnBrk="1" hangingPunct="1">
              <a:buFontTx/>
              <a:buNone/>
            </a:pPr>
            <a:r>
              <a:rPr lang="tr-TR" altLang="tr-TR" sz="1800" b="1" dirty="0" smtClean="0"/>
              <a:t>Derslik </a:t>
            </a:r>
            <a:r>
              <a:rPr lang="tr-TR" altLang="tr-TR" sz="1800" b="1" dirty="0"/>
              <a:t>başına düşen öğrenci </a:t>
            </a:r>
            <a:r>
              <a:rPr lang="tr-TR" altLang="tr-TR" sz="1800" b="1" dirty="0" smtClean="0"/>
              <a:t>sayımız 11’dir</a:t>
            </a:r>
            <a:r>
              <a:rPr lang="tr-TR" altLang="tr-TR" sz="1800" b="1" dirty="0"/>
              <a:t>.</a:t>
            </a:r>
          </a:p>
        </p:txBody>
      </p:sp>
      <p:sp>
        <p:nvSpPr>
          <p:cNvPr id="176133" name="Rectangle 8"/>
          <p:cNvSpPr>
            <a:spLocks noChangeArrowheads="1"/>
          </p:cNvSpPr>
          <p:nvPr/>
        </p:nvSpPr>
        <p:spPr bwMode="auto">
          <a:xfrm>
            <a:off x="1577196" y="396840"/>
            <a:ext cx="7174065" cy="3691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lIns="91307" tIns="45654" rIns="91307" bIns="45654">
            <a:spAutoFit/>
          </a:bodyPr>
          <a:lstStyle>
            <a:lvl1pPr marL="341313" indent="-34131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buFontTx/>
              <a:buNone/>
            </a:pPr>
            <a:r>
              <a:rPr lang="tr-TR" altLang="tr-TR" sz="1800" b="1" dirty="0" smtClean="0">
                <a:solidFill>
                  <a:srgbClr val="CC3300"/>
                </a:solidFill>
              </a:rPr>
              <a:t>KIZILCAKIŞLA FATİH İLK/ORTAOKULU</a:t>
            </a:r>
            <a:endParaRPr lang="tr-TR" altLang="tr-TR" sz="1800" b="1" dirty="0">
              <a:solidFill>
                <a:srgbClr val="CC3300"/>
              </a:solidFill>
            </a:endParaRPr>
          </a:p>
        </p:txBody>
      </p:sp>
      <p:sp>
        <p:nvSpPr>
          <p:cNvPr id="2" name="Slayt Numarası Yer Tutucusu 1"/>
          <p:cNvSpPr>
            <a:spLocks noGrp="1"/>
          </p:cNvSpPr>
          <p:nvPr>
            <p:ph type="sldNum" sz="quarter" idx="12"/>
          </p:nvPr>
        </p:nvSpPr>
        <p:spPr>
          <a:xfrm>
            <a:off x="8428182" y="6400800"/>
            <a:ext cx="683339" cy="365125"/>
          </a:xfrm>
        </p:spPr>
        <p:txBody>
          <a:bodyPr/>
          <a:lstStyle/>
          <a:p>
            <a:pPr>
              <a:buNone/>
              <a:defRPr/>
            </a:pPr>
            <a:fld id="{1FC604DA-376A-42EE-80F4-B3E6B71FCFD7}" type="slidenum">
              <a:rPr lang="tr-TR" altLang="tr-TR" sz="1400" smtClean="0">
                <a:solidFill>
                  <a:schemeClr val="accent2">
                    <a:lumMod val="50000"/>
                  </a:schemeClr>
                </a:solidFill>
              </a:rPr>
              <a:pPr>
                <a:buNone/>
                <a:defRPr/>
              </a:pPr>
              <a:t>5</a:t>
            </a:fld>
            <a:endParaRPr lang="tr-TR" altLang="tr-TR" sz="1400" dirty="0">
              <a:solidFill>
                <a:schemeClr val="accent2">
                  <a:lumMod val="50000"/>
                </a:schemeClr>
              </a:solidFill>
            </a:endParaRPr>
          </a:p>
        </p:txBody>
      </p:sp>
      <p:pic>
        <p:nvPicPr>
          <p:cNvPr id="1122" name="Picture 98" descr="k_17110939_16212807_1453444_10152013683807769_1167175850_n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77196" y="963717"/>
            <a:ext cx="7174065" cy="3905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788365"/>
      </p:ext>
    </p:extLst>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ayt Numarası Yer Tutucusu 1"/>
          <p:cNvSpPr>
            <a:spLocks noGrp="1"/>
          </p:cNvSpPr>
          <p:nvPr>
            <p:ph type="sldNum" sz="quarter" idx="12"/>
          </p:nvPr>
        </p:nvSpPr>
        <p:spPr>
          <a:xfrm>
            <a:off x="8248993" y="6417598"/>
            <a:ext cx="683339" cy="440402"/>
          </a:xfrm>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fld id="{0CD29238-B186-4725-B043-59045526D57E}" type="slidenum">
              <a:rPr lang="tr-TR" altLang="tr-TR" sz="1400">
                <a:solidFill>
                  <a:schemeClr val="accent2">
                    <a:lumMod val="50000"/>
                  </a:schemeClr>
                </a:solidFill>
              </a:rPr>
              <a:pPr>
                <a:buFontTx/>
                <a:buNone/>
              </a:pPr>
              <a:t>6</a:t>
            </a:fld>
            <a:endParaRPr lang="tr-TR" altLang="tr-TR" sz="1400">
              <a:solidFill>
                <a:schemeClr val="accent2">
                  <a:lumMod val="50000"/>
                </a:schemeClr>
              </a:solidFill>
            </a:endParaRPr>
          </a:p>
        </p:txBody>
      </p:sp>
      <p:sp>
        <p:nvSpPr>
          <p:cNvPr id="199683" name="Rectangle 464"/>
          <p:cNvSpPr txBox="1">
            <a:spLocks noChangeArrowheads="1"/>
          </p:cNvSpPr>
          <p:nvPr/>
        </p:nvSpPr>
        <p:spPr bwMode="auto">
          <a:xfrm>
            <a:off x="2862930" y="1174277"/>
            <a:ext cx="5472112" cy="912813"/>
          </a:xfrm>
          <a:prstGeom prst="rect">
            <a:avLst/>
          </a:prstGeom>
          <a:solidFill>
            <a:schemeClr val="accent1">
              <a:lumMod val="50000"/>
            </a:schemeClr>
          </a:solidFill>
          <a:ln>
            <a:noFill/>
          </a:ln>
          <a:effectLst/>
        </p:spPr>
        <p:txBody>
          <a:bodyPr lIns="95607" tIns="47803" rIns="95607" bIns="47803" anchor="ctr"/>
          <a:lstStyle>
            <a:lvl1pPr eaLnBrk="0" hangingPunct="0">
              <a:defRPr sz="3200">
                <a:solidFill>
                  <a:schemeClr val="tx1"/>
                </a:solidFill>
                <a:latin typeface="Arial" charset="0"/>
                <a:cs typeface="Arial" charset="0"/>
              </a:defRPr>
            </a:lvl1pPr>
            <a:lvl2pPr marL="742950" indent="-285750" eaLnBrk="0" hangingPunct="0">
              <a:buChar char="–"/>
              <a:defRPr sz="28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buChar char="–"/>
              <a:defRPr sz="2000">
                <a:solidFill>
                  <a:schemeClr val="tx1"/>
                </a:solidFill>
                <a:latin typeface="Arial" charset="0"/>
                <a:cs typeface="Arial" charset="0"/>
              </a:defRPr>
            </a:lvl4pPr>
            <a:lvl5pPr marL="2057400" indent="-228600" eaLnBrk="0" hangingPunc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defRPr/>
            </a:pPr>
            <a:r>
              <a:rPr lang="tr-TR" altLang="tr-TR" sz="2800" b="1" dirty="0" smtClean="0">
                <a:solidFill>
                  <a:srgbClr val="FFFFFF"/>
                </a:solidFill>
                <a:latin typeface="Tahoma" pitchFamily="34" charset="0"/>
                <a:cs typeface="Tahoma" pitchFamily="34" charset="0"/>
              </a:rPr>
              <a:t>2015-2016 </a:t>
            </a:r>
            <a:r>
              <a:rPr lang="tr-TR" altLang="tr-TR" sz="2800" b="1" dirty="0">
                <a:solidFill>
                  <a:srgbClr val="FFFFFF"/>
                </a:solidFill>
                <a:latin typeface="Tahoma" pitchFamily="34" charset="0"/>
                <a:cs typeface="Tahoma" pitchFamily="34" charset="0"/>
              </a:rPr>
              <a:t>YILI </a:t>
            </a:r>
          </a:p>
          <a:p>
            <a:pPr algn="ctr" eaLnBrk="1" hangingPunct="1">
              <a:defRPr/>
            </a:pPr>
            <a:r>
              <a:rPr lang="tr-TR" altLang="tr-TR" sz="2800" b="1" dirty="0">
                <a:solidFill>
                  <a:srgbClr val="FFFFFF"/>
                </a:solidFill>
                <a:latin typeface="Tahoma" pitchFamily="34" charset="0"/>
                <a:cs typeface="Tahoma" pitchFamily="34" charset="0"/>
              </a:rPr>
              <a:t>OKULLAŞMA ORANLARI</a:t>
            </a:r>
          </a:p>
        </p:txBody>
      </p:sp>
      <p:graphicFrame>
        <p:nvGraphicFramePr>
          <p:cNvPr id="8" name="Tablo 7"/>
          <p:cNvGraphicFramePr>
            <a:graphicFrameLocks noGrp="1"/>
          </p:cNvGraphicFramePr>
          <p:nvPr>
            <p:extLst>
              <p:ext uri="{D42A27DB-BD31-4B8C-83A1-F6EECF244321}">
                <p14:modId xmlns:p14="http://schemas.microsoft.com/office/powerpoint/2010/main" xmlns="" val="3049639125"/>
              </p:ext>
            </p:extLst>
          </p:nvPr>
        </p:nvGraphicFramePr>
        <p:xfrm>
          <a:off x="1559738" y="2286439"/>
          <a:ext cx="7489825" cy="1306539"/>
        </p:xfrm>
        <a:graphic>
          <a:graphicData uri="http://schemas.openxmlformats.org/drawingml/2006/table">
            <a:tbl>
              <a:tblPr/>
              <a:tblGrid>
                <a:gridCol w="3223272"/>
                <a:gridCol w="4266553"/>
              </a:tblGrid>
              <a:tr h="363564">
                <a:tc>
                  <a:txBody>
                    <a:bodyPr/>
                    <a:lstStyle/>
                    <a:p>
                      <a:pPr algn="l" rtl="0" fontAlgn="b"/>
                      <a:r>
                        <a:rPr lang="tr-TR" sz="2000" b="1" i="0" u="none" strike="noStrike" dirty="0">
                          <a:solidFill>
                            <a:srgbClr val="000000"/>
                          </a:solidFill>
                          <a:effectLst/>
                          <a:latin typeface="Tahoma" panose="020B0604030504040204" pitchFamily="34" charset="0"/>
                        </a:rPr>
                        <a:t>EĞİTİM KADEMESİ</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b"/>
                      <a:r>
                        <a:rPr lang="tr-TR" sz="2000" b="1" i="0" u="none" strike="noStrike" dirty="0">
                          <a:solidFill>
                            <a:srgbClr val="000000"/>
                          </a:solidFill>
                          <a:effectLst/>
                          <a:latin typeface="Tahoma" panose="020B0604030504040204" pitchFamily="34" charset="0"/>
                        </a:rPr>
                        <a:t>OKULLAŞMA ORANLARI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271257">
                <a:tc>
                  <a:txBody>
                    <a:bodyPr/>
                    <a:lstStyle/>
                    <a:p>
                      <a:pPr algn="l" rtl="0" fontAlgn="b"/>
                      <a:r>
                        <a:rPr lang="tr-TR" sz="2000" b="1" i="0" u="none" strike="noStrike" dirty="0">
                          <a:solidFill>
                            <a:srgbClr val="000000"/>
                          </a:solidFill>
                          <a:effectLst/>
                          <a:latin typeface="Tahoma" panose="020B0604030504040204" pitchFamily="34" charset="0"/>
                        </a:rPr>
                        <a:t>OKULÖNCESİ</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tr-TR" sz="2000" b="1" i="0" u="none" strike="noStrike" dirty="0" smtClean="0">
                          <a:solidFill>
                            <a:srgbClr val="000000"/>
                          </a:solidFill>
                          <a:effectLst/>
                          <a:latin typeface="Tahoma" panose="020B0604030504040204" pitchFamily="34" charset="0"/>
                        </a:rPr>
                        <a:t>95</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1257">
                <a:tc>
                  <a:txBody>
                    <a:bodyPr/>
                    <a:lstStyle/>
                    <a:p>
                      <a:pPr algn="l" rtl="0" fontAlgn="b"/>
                      <a:r>
                        <a:rPr lang="tr-TR" sz="2000" b="1" i="0" u="none" strike="noStrike" dirty="0" smtClean="0">
                          <a:solidFill>
                            <a:srgbClr val="000000"/>
                          </a:solidFill>
                          <a:effectLst/>
                          <a:latin typeface="Tahoma" panose="020B0604030504040204" pitchFamily="34" charset="0"/>
                        </a:rPr>
                        <a:t>İLKOKUL</a:t>
                      </a:r>
                      <a:endParaRPr lang="tr-TR" sz="2000" b="1" i="0" u="none" strike="noStrike" dirty="0">
                        <a:solidFill>
                          <a:srgbClr val="000000"/>
                        </a:solidFill>
                        <a:effectLst/>
                        <a:latin typeface="Tahoma" panose="020B0604030504040204" pitchFamily="34" charset="0"/>
                      </a:endParaRP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tr-TR" sz="2000" b="1" i="0" u="none" strike="noStrike" dirty="0" smtClean="0">
                          <a:solidFill>
                            <a:srgbClr val="000000"/>
                          </a:solidFill>
                          <a:effectLst/>
                          <a:latin typeface="Tahoma" panose="020B0604030504040204" pitchFamily="34" charset="0"/>
                        </a:rPr>
                        <a:t>100</a:t>
                      </a:r>
                      <a:endParaRPr lang="tr-TR" sz="2000" b="1" i="0" u="none" strike="noStrike" dirty="0">
                        <a:solidFill>
                          <a:srgbClr val="000000"/>
                        </a:solidFill>
                        <a:effectLst/>
                        <a:latin typeface="Tahoma" panose="020B0604030504040204" pitchFamily="34" charset="0"/>
                      </a:endParaRP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1257">
                <a:tc>
                  <a:txBody>
                    <a:bodyPr/>
                    <a:lstStyle/>
                    <a:p>
                      <a:pPr algn="l" rtl="0" fontAlgn="b"/>
                      <a:r>
                        <a:rPr lang="tr-TR" sz="2000" b="1" i="0" u="none" strike="noStrike" dirty="0" smtClean="0">
                          <a:solidFill>
                            <a:srgbClr val="000000"/>
                          </a:solidFill>
                          <a:effectLst/>
                          <a:latin typeface="Tahoma" panose="020B0604030504040204" pitchFamily="34" charset="0"/>
                        </a:rPr>
                        <a:t>ORTAOKUL</a:t>
                      </a:r>
                      <a:endParaRPr lang="tr-TR" sz="2000" b="1" i="0" u="none" strike="noStrike" dirty="0">
                        <a:solidFill>
                          <a:srgbClr val="000000"/>
                        </a:solidFill>
                        <a:effectLst/>
                        <a:latin typeface="Tahoma" panose="020B0604030504040204" pitchFamily="34" charset="0"/>
                      </a:endParaRP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tr-TR" sz="2000" b="1" i="0" u="none" strike="noStrike" dirty="0" smtClean="0">
                          <a:solidFill>
                            <a:srgbClr val="000000"/>
                          </a:solidFill>
                          <a:effectLst/>
                          <a:latin typeface="Tahoma" panose="020B0604030504040204" pitchFamily="34" charset="0"/>
                        </a:rPr>
                        <a:t>100</a:t>
                      </a:r>
                      <a:endParaRPr lang="tr-TR" sz="2000" b="1" i="0" u="none" strike="noStrike" dirty="0">
                        <a:solidFill>
                          <a:srgbClr val="000000"/>
                        </a:solidFill>
                        <a:effectLst/>
                        <a:latin typeface="Tahoma" panose="020B0604030504040204" pitchFamily="34" charset="0"/>
                      </a:endParaRP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967062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141"/>
          <p:cNvSpPr>
            <a:spLocks noGrp="1" noChangeArrowheads="1"/>
          </p:cNvSpPr>
          <p:nvPr>
            <p:ph type="sldNum" sz="quarter" idx="12"/>
          </p:nvPr>
        </p:nvSpPr>
        <p:spPr>
          <a:xfrm>
            <a:off x="8248993" y="6206254"/>
            <a:ext cx="683339" cy="365125"/>
          </a:xfrm>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557213" indent="-214313">
              <a:spcBef>
                <a:spcPct val="20000"/>
              </a:spcBef>
              <a:buChar char="–"/>
              <a:defRPr sz="2800">
                <a:solidFill>
                  <a:schemeClr val="tx1"/>
                </a:solidFill>
                <a:latin typeface="Arial" panose="020B0604020202020204" pitchFamily="34" charset="0"/>
                <a:cs typeface="Arial" panose="020B0604020202020204" pitchFamily="34" charset="0"/>
              </a:defRPr>
            </a:lvl2pPr>
            <a:lvl3pPr marL="857250" indent="-171450">
              <a:spcBef>
                <a:spcPct val="20000"/>
              </a:spcBef>
              <a:buChar char="•"/>
              <a:defRPr sz="2400">
                <a:solidFill>
                  <a:schemeClr val="tx1"/>
                </a:solidFill>
                <a:latin typeface="Arial" panose="020B0604020202020204" pitchFamily="34" charset="0"/>
                <a:cs typeface="Arial" panose="020B0604020202020204" pitchFamily="34" charset="0"/>
              </a:defRPr>
            </a:lvl3pPr>
            <a:lvl4pPr marL="1200150" indent="-171450">
              <a:spcBef>
                <a:spcPct val="20000"/>
              </a:spcBef>
              <a:buChar char="–"/>
              <a:defRPr sz="2000">
                <a:solidFill>
                  <a:schemeClr val="tx1"/>
                </a:solidFill>
                <a:latin typeface="Arial" panose="020B0604020202020204" pitchFamily="34" charset="0"/>
                <a:cs typeface="Arial" panose="020B0604020202020204" pitchFamily="34" charset="0"/>
              </a:defRPr>
            </a:lvl4pPr>
            <a:lvl5pPr marL="1543050" indent="-171450">
              <a:spcBef>
                <a:spcPct val="20000"/>
              </a:spcBef>
              <a:buChar char="»"/>
              <a:defRPr sz="2000">
                <a:solidFill>
                  <a:schemeClr val="tx1"/>
                </a:solidFill>
                <a:latin typeface="Arial" panose="020B0604020202020204" pitchFamily="34" charset="0"/>
                <a:cs typeface="Arial" panose="020B0604020202020204" pitchFamily="34" charset="0"/>
              </a:defRPr>
            </a:lvl5pPr>
            <a:lvl6pPr marL="2000250" indent="-17145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457450" indent="-17145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2914650" indent="-17145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371850" indent="-17145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fld id="{76D7B130-2632-4D8D-A309-F13F2E01A427}" type="slidenum">
              <a:rPr lang="tr-TR" altLang="tr-TR" sz="1400">
                <a:solidFill>
                  <a:schemeClr val="accent2">
                    <a:lumMod val="50000"/>
                  </a:schemeClr>
                </a:solidFill>
              </a:rPr>
              <a:pPr>
                <a:buFontTx/>
                <a:buNone/>
              </a:pPr>
              <a:t>7</a:t>
            </a:fld>
            <a:endParaRPr lang="tr-TR" altLang="tr-TR" sz="1400" dirty="0">
              <a:solidFill>
                <a:schemeClr val="accent2">
                  <a:lumMod val="50000"/>
                </a:schemeClr>
              </a:solidFill>
            </a:endParaRPr>
          </a:p>
        </p:txBody>
      </p:sp>
      <p:graphicFrame>
        <p:nvGraphicFramePr>
          <p:cNvPr id="191491" name="Object 19"/>
          <p:cNvGraphicFramePr>
            <a:graphicFrameLocks noChangeAspect="1"/>
          </p:cNvGraphicFramePr>
          <p:nvPr>
            <p:extLst>
              <p:ext uri="{D42A27DB-BD31-4B8C-83A1-F6EECF244321}">
                <p14:modId xmlns:p14="http://schemas.microsoft.com/office/powerpoint/2010/main" xmlns="" val="3764979687"/>
              </p:ext>
            </p:extLst>
          </p:nvPr>
        </p:nvGraphicFramePr>
        <p:xfrm>
          <a:off x="1995489" y="1959704"/>
          <a:ext cx="2416175" cy="3402013"/>
        </p:xfrm>
        <a:graphic>
          <a:graphicData uri="http://schemas.openxmlformats.org/presentationml/2006/ole">
            <p:oleObj spid="_x0000_s3185" name="Bit Eşlem Resmi" r:id="rId3" imgW="3801006" imgH="2828571" progId="PBrush">
              <p:embed/>
            </p:oleObj>
          </a:graphicData>
        </a:graphic>
      </p:graphicFrame>
      <p:sp>
        <p:nvSpPr>
          <p:cNvPr id="206852" name="Rectangle 25"/>
          <p:cNvSpPr>
            <a:spLocks noChangeArrowheads="1"/>
          </p:cNvSpPr>
          <p:nvPr/>
        </p:nvSpPr>
        <p:spPr bwMode="auto">
          <a:xfrm>
            <a:off x="1995489" y="1026803"/>
            <a:ext cx="6936843" cy="617537"/>
          </a:xfrm>
          <a:prstGeom prst="rect">
            <a:avLst/>
          </a:prstGeom>
          <a:solidFill>
            <a:schemeClr val="accent2">
              <a:lumMod val="75000"/>
            </a:schemeClr>
          </a:solidFill>
          <a:ln>
            <a:noFill/>
          </a:ln>
        </p:spPr>
        <p:txBody>
          <a:bodyPr lIns="68480" tIns="34241" rIns="68480" bIns="34241" anchor="ctr"/>
          <a:lstStyle>
            <a:lvl1pPr eaLnBrk="0" hangingPunct="0">
              <a:defRPr sz="3200">
                <a:solidFill>
                  <a:schemeClr val="tx1"/>
                </a:solidFill>
                <a:latin typeface="Arial" charset="0"/>
                <a:cs typeface="Arial" charset="0"/>
              </a:defRPr>
            </a:lvl1pPr>
            <a:lvl2pPr marL="742950" indent="-285750" eaLnBrk="0" hangingPunct="0">
              <a:buChar char="–"/>
              <a:defRPr sz="28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buChar char="–"/>
              <a:defRPr sz="2000">
                <a:solidFill>
                  <a:schemeClr val="tx1"/>
                </a:solidFill>
                <a:latin typeface="Arial" charset="0"/>
                <a:cs typeface="Arial" charset="0"/>
              </a:defRPr>
            </a:lvl4pPr>
            <a:lvl5pPr marL="2057400" indent="-228600" eaLnBrk="0" hangingPunc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defRPr/>
            </a:pPr>
            <a:r>
              <a:rPr lang="tr-TR" altLang="tr-TR" sz="2100" b="1" dirty="0">
                <a:solidFill>
                  <a:schemeClr val="bg1"/>
                </a:solidFill>
              </a:rPr>
              <a:t>TEOG SINAVI</a:t>
            </a:r>
          </a:p>
        </p:txBody>
      </p:sp>
      <p:graphicFrame>
        <p:nvGraphicFramePr>
          <p:cNvPr id="250915" name="Group 35"/>
          <p:cNvGraphicFramePr>
            <a:graphicFrameLocks noGrp="1"/>
          </p:cNvGraphicFramePr>
          <p:nvPr>
            <p:extLst>
              <p:ext uri="{D42A27DB-BD31-4B8C-83A1-F6EECF244321}">
                <p14:modId xmlns:p14="http://schemas.microsoft.com/office/powerpoint/2010/main" xmlns="" val="3711582939"/>
              </p:ext>
            </p:extLst>
          </p:nvPr>
        </p:nvGraphicFramePr>
        <p:xfrm>
          <a:off x="4630207" y="1995428"/>
          <a:ext cx="4302125" cy="3633477"/>
        </p:xfrm>
        <a:graphic>
          <a:graphicData uri="http://schemas.openxmlformats.org/drawingml/2006/table">
            <a:tbl>
              <a:tblPr/>
              <a:tblGrid>
                <a:gridCol w="1688863"/>
                <a:gridCol w="2613262"/>
              </a:tblGrid>
              <a:tr h="1139658">
                <a:tc>
                  <a:txBody>
                    <a:bodyPr/>
                    <a:lstStyle>
                      <a:lvl1pPr defTabSz="912813" eaLnBrk="0" hangingPunct="0">
                        <a:defRPr sz="2800">
                          <a:solidFill>
                            <a:schemeClr val="tx1"/>
                          </a:solidFill>
                          <a:latin typeface="Arial" charset="0"/>
                          <a:cs typeface="Arial" charset="0"/>
                        </a:defRPr>
                      </a:lvl1pPr>
                      <a:lvl2pPr defTabSz="912813" eaLnBrk="0" hangingPunct="0">
                        <a:defRPr sz="2400">
                          <a:solidFill>
                            <a:schemeClr val="tx1"/>
                          </a:solidFill>
                          <a:latin typeface="Arial" charset="0"/>
                          <a:cs typeface="Arial" charset="0"/>
                        </a:defRPr>
                      </a:lvl2pPr>
                      <a:lvl3pPr defTabSz="912813" eaLnBrk="0" hangingPunct="0">
                        <a:defRPr sz="2000">
                          <a:solidFill>
                            <a:schemeClr val="tx1"/>
                          </a:solidFill>
                          <a:latin typeface="Arial" charset="0"/>
                          <a:cs typeface="Arial" charset="0"/>
                        </a:defRPr>
                      </a:lvl3pPr>
                      <a:lvl4pPr defTabSz="912813" eaLnBrk="0" hangingPunct="0">
                        <a:defRPr>
                          <a:solidFill>
                            <a:schemeClr val="tx1"/>
                          </a:solidFill>
                          <a:latin typeface="Arial" charset="0"/>
                          <a:cs typeface="Arial" charset="0"/>
                        </a:defRPr>
                      </a:lvl4pPr>
                      <a:lvl5pPr defTabSz="912813" eaLnBrk="0" hangingPunct="0">
                        <a:defRPr>
                          <a:solidFill>
                            <a:schemeClr val="tx1"/>
                          </a:solidFill>
                          <a:latin typeface="Arial" charset="0"/>
                          <a:cs typeface="Arial" charset="0"/>
                        </a:defRPr>
                      </a:lvl5pPr>
                      <a:lvl6pPr marL="2282825" indent="3175" defTabSz="912813" eaLnBrk="0" fontAlgn="base" hangingPunct="0">
                        <a:spcBef>
                          <a:spcPct val="20000"/>
                        </a:spcBef>
                        <a:spcAft>
                          <a:spcPct val="0"/>
                        </a:spcAft>
                        <a:defRPr>
                          <a:solidFill>
                            <a:schemeClr val="tx1"/>
                          </a:solidFill>
                          <a:latin typeface="Arial" charset="0"/>
                          <a:cs typeface="Arial" charset="0"/>
                        </a:defRPr>
                      </a:lvl6pPr>
                      <a:lvl7pPr marL="2740025" indent="3175" defTabSz="912813" eaLnBrk="0" fontAlgn="base" hangingPunct="0">
                        <a:spcBef>
                          <a:spcPct val="20000"/>
                        </a:spcBef>
                        <a:spcAft>
                          <a:spcPct val="0"/>
                        </a:spcAft>
                        <a:defRPr>
                          <a:solidFill>
                            <a:schemeClr val="tx1"/>
                          </a:solidFill>
                          <a:latin typeface="Arial" charset="0"/>
                          <a:cs typeface="Arial" charset="0"/>
                        </a:defRPr>
                      </a:lvl7pPr>
                      <a:lvl8pPr marL="3197225" indent="3175" defTabSz="912813" eaLnBrk="0" fontAlgn="base" hangingPunct="0">
                        <a:spcBef>
                          <a:spcPct val="20000"/>
                        </a:spcBef>
                        <a:spcAft>
                          <a:spcPct val="0"/>
                        </a:spcAft>
                        <a:defRPr>
                          <a:solidFill>
                            <a:schemeClr val="tx1"/>
                          </a:solidFill>
                          <a:latin typeface="Arial" charset="0"/>
                          <a:cs typeface="Arial" charset="0"/>
                        </a:defRPr>
                      </a:lvl8pPr>
                      <a:lvl9pPr marL="3654425" indent="3175" defTabSz="912813"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2813" rtl="0" eaLnBrk="1" fontAlgn="ctr" latinLnBrk="0" hangingPunct="1">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rgbClr val="000000"/>
                          </a:solidFill>
                          <a:effectLst/>
                          <a:latin typeface="Arial" charset="0"/>
                          <a:cs typeface="Arial" charset="0"/>
                        </a:rPr>
                        <a:t>YILLAR</a:t>
                      </a:r>
                    </a:p>
                  </a:txBody>
                  <a:tcPr marL="7146" marR="7146" marT="714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defTabSz="912813" eaLnBrk="0" hangingPunct="0">
                        <a:defRPr sz="2800">
                          <a:solidFill>
                            <a:schemeClr val="tx1"/>
                          </a:solidFill>
                          <a:latin typeface="Arial" charset="0"/>
                          <a:cs typeface="Arial" charset="0"/>
                        </a:defRPr>
                      </a:lvl1pPr>
                      <a:lvl2pPr defTabSz="912813" eaLnBrk="0" hangingPunct="0">
                        <a:defRPr sz="2400">
                          <a:solidFill>
                            <a:schemeClr val="tx1"/>
                          </a:solidFill>
                          <a:latin typeface="Arial" charset="0"/>
                          <a:cs typeface="Arial" charset="0"/>
                        </a:defRPr>
                      </a:lvl2pPr>
                      <a:lvl3pPr defTabSz="912813" eaLnBrk="0" hangingPunct="0">
                        <a:defRPr sz="2000">
                          <a:solidFill>
                            <a:schemeClr val="tx1"/>
                          </a:solidFill>
                          <a:latin typeface="Arial" charset="0"/>
                          <a:cs typeface="Arial" charset="0"/>
                        </a:defRPr>
                      </a:lvl3pPr>
                      <a:lvl4pPr defTabSz="912813" eaLnBrk="0" hangingPunct="0">
                        <a:defRPr>
                          <a:solidFill>
                            <a:schemeClr val="tx1"/>
                          </a:solidFill>
                          <a:latin typeface="Arial" charset="0"/>
                          <a:cs typeface="Arial" charset="0"/>
                        </a:defRPr>
                      </a:lvl4pPr>
                      <a:lvl5pPr defTabSz="912813" eaLnBrk="0" hangingPunct="0">
                        <a:defRPr>
                          <a:solidFill>
                            <a:schemeClr val="tx1"/>
                          </a:solidFill>
                          <a:latin typeface="Arial" charset="0"/>
                          <a:cs typeface="Arial" charset="0"/>
                        </a:defRPr>
                      </a:lvl5pPr>
                      <a:lvl6pPr marL="2282825" indent="3175" defTabSz="912813" eaLnBrk="0" fontAlgn="base" hangingPunct="0">
                        <a:spcBef>
                          <a:spcPct val="20000"/>
                        </a:spcBef>
                        <a:spcAft>
                          <a:spcPct val="0"/>
                        </a:spcAft>
                        <a:defRPr>
                          <a:solidFill>
                            <a:schemeClr val="tx1"/>
                          </a:solidFill>
                          <a:latin typeface="Arial" charset="0"/>
                          <a:cs typeface="Arial" charset="0"/>
                        </a:defRPr>
                      </a:lvl6pPr>
                      <a:lvl7pPr marL="2740025" indent="3175" defTabSz="912813" eaLnBrk="0" fontAlgn="base" hangingPunct="0">
                        <a:spcBef>
                          <a:spcPct val="20000"/>
                        </a:spcBef>
                        <a:spcAft>
                          <a:spcPct val="0"/>
                        </a:spcAft>
                        <a:defRPr>
                          <a:solidFill>
                            <a:schemeClr val="tx1"/>
                          </a:solidFill>
                          <a:latin typeface="Arial" charset="0"/>
                          <a:cs typeface="Arial" charset="0"/>
                        </a:defRPr>
                      </a:lvl7pPr>
                      <a:lvl8pPr marL="3197225" indent="3175" defTabSz="912813" eaLnBrk="0" fontAlgn="base" hangingPunct="0">
                        <a:spcBef>
                          <a:spcPct val="20000"/>
                        </a:spcBef>
                        <a:spcAft>
                          <a:spcPct val="0"/>
                        </a:spcAft>
                        <a:defRPr>
                          <a:solidFill>
                            <a:schemeClr val="tx1"/>
                          </a:solidFill>
                          <a:latin typeface="Arial" charset="0"/>
                          <a:cs typeface="Arial" charset="0"/>
                        </a:defRPr>
                      </a:lvl8pPr>
                      <a:lvl9pPr marL="3654425" indent="3175" defTabSz="912813"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2813" rtl="0" eaLnBrk="1" fontAlgn="ctr" latinLnBrk="0" hangingPunct="1">
                        <a:lnSpc>
                          <a:spcPct val="100000"/>
                        </a:lnSpc>
                        <a:spcBef>
                          <a:spcPct val="0"/>
                        </a:spcBef>
                        <a:spcAft>
                          <a:spcPct val="0"/>
                        </a:spcAft>
                        <a:buClrTx/>
                        <a:buSzTx/>
                        <a:buFontTx/>
                        <a:buNone/>
                        <a:tabLst/>
                        <a:defRPr/>
                      </a:pPr>
                      <a:r>
                        <a:rPr kumimoji="0" lang="fi-FI" altLang="tr-TR" sz="2000" b="1" i="0" u="none" strike="noStrike" cap="none" normalizeH="0" baseline="0" dirty="0" smtClean="0">
                          <a:ln>
                            <a:noFill/>
                          </a:ln>
                          <a:solidFill>
                            <a:srgbClr val="000000"/>
                          </a:solidFill>
                          <a:effectLst/>
                          <a:latin typeface="Arial" charset="0"/>
                          <a:cs typeface="Arial" charset="0"/>
                        </a:rPr>
                        <a:t>8. SINIF </a:t>
                      </a:r>
                      <a:r>
                        <a:rPr kumimoji="0" lang="tr-TR" altLang="tr-TR" sz="2000" b="1" i="0" u="none" strike="noStrike" cap="none" normalizeH="0" baseline="0" dirty="0" smtClean="0">
                          <a:ln>
                            <a:noFill/>
                          </a:ln>
                          <a:solidFill>
                            <a:srgbClr val="000000"/>
                          </a:solidFill>
                          <a:effectLst/>
                          <a:latin typeface="Arial" charset="0"/>
                          <a:cs typeface="Arial" charset="0"/>
                        </a:rPr>
                        <a:t>S</a:t>
                      </a:r>
                      <a:r>
                        <a:rPr kumimoji="0" lang="fi-FI" altLang="tr-TR" sz="2000" b="1" i="0" u="none" strike="noStrike" cap="none" normalizeH="0" baseline="0" dirty="0" smtClean="0">
                          <a:ln>
                            <a:noFill/>
                          </a:ln>
                          <a:solidFill>
                            <a:srgbClr val="000000"/>
                          </a:solidFill>
                          <a:effectLst/>
                          <a:latin typeface="Arial" charset="0"/>
                          <a:cs typeface="Arial" charset="0"/>
                        </a:rPr>
                        <a:t>INAVA </a:t>
                      </a:r>
                      <a:r>
                        <a:rPr kumimoji="0" lang="tr-TR" altLang="tr-TR" sz="2000" b="1" i="0" u="none" strike="noStrike" cap="none" normalizeH="0" baseline="0" dirty="0" smtClean="0">
                          <a:ln>
                            <a:noFill/>
                          </a:ln>
                          <a:solidFill>
                            <a:srgbClr val="000000"/>
                          </a:solidFill>
                          <a:effectLst/>
                          <a:latin typeface="Arial" charset="0"/>
                          <a:cs typeface="Arial" charset="0"/>
                        </a:rPr>
                        <a:t>GİREN </a:t>
                      </a:r>
                      <a:r>
                        <a:rPr kumimoji="0" lang="fi-FI" altLang="tr-TR" sz="2000" b="1" i="0" u="none" strike="noStrike" cap="none" normalizeH="0" baseline="0" dirty="0" smtClean="0">
                          <a:ln>
                            <a:noFill/>
                          </a:ln>
                          <a:solidFill>
                            <a:srgbClr val="000000"/>
                          </a:solidFill>
                          <a:effectLst/>
                          <a:latin typeface="Arial" charset="0"/>
                          <a:cs typeface="Arial" charset="0"/>
                        </a:rPr>
                        <a:t>ÖĞRENCİ SAYISI</a:t>
                      </a:r>
                    </a:p>
                    <a:p>
                      <a:pPr marL="0" marR="0" lvl="0" indent="0" algn="ctr" defTabSz="912813" rtl="0" eaLnBrk="1" fontAlgn="ctr" latinLnBrk="0" hangingPunct="1">
                        <a:lnSpc>
                          <a:spcPct val="100000"/>
                        </a:lnSpc>
                        <a:spcBef>
                          <a:spcPct val="0"/>
                        </a:spcBef>
                        <a:spcAft>
                          <a:spcPct val="0"/>
                        </a:spcAft>
                        <a:buClrTx/>
                        <a:buSzTx/>
                        <a:buFontTx/>
                        <a:buNone/>
                        <a:tabLst/>
                      </a:pPr>
                      <a:endParaRPr kumimoji="0" lang="tr-TR" altLang="tr-TR" sz="2000" b="1" i="0" u="none" strike="noStrike" cap="none" normalizeH="0" baseline="0" dirty="0" smtClean="0">
                        <a:ln>
                          <a:noFill/>
                        </a:ln>
                        <a:solidFill>
                          <a:srgbClr val="000000"/>
                        </a:solidFill>
                        <a:effectLst/>
                        <a:latin typeface="Arial" charset="0"/>
                        <a:cs typeface="Arial" charset="0"/>
                      </a:endParaRPr>
                    </a:p>
                  </a:txBody>
                  <a:tcPr marL="7146" marR="7146" marT="714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649585">
                <a:tc>
                  <a:txBody>
                    <a:bodyPr/>
                    <a:lstStyle>
                      <a:lvl1pPr defTabSz="912813" eaLnBrk="0" hangingPunct="0">
                        <a:defRPr sz="2800">
                          <a:solidFill>
                            <a:schemeClr val="tx1"/>
                          </a:solidFill>
                          <a:latin typeface="Arial" charset="0"/>
                          <a:cs typeface="Arial" charset="0"/>
                        </a:defRPr>
                      </a:lvl1pPr>
                      <a:lvl2pPr defTabSz="912813" eaLnBrk="0" hangingPunct="0">
                        <a:defRPr sz="2400">
                          <a:solidFill>
                            <a:schemeClr val="tx1"/>
                          </a:solidFill>
                          <a:latin typeface="Arial" charset="0"/>
                          <a:cs typeface="Arial" charset="0"/>
                        </a:defRPr>
                      </a:lvl2pPr>
                      <a:lvl3pPr defTabSz="912813" eaLnBrk="0" hangingPunct="0">
                        <a:defRPr sz="2000">
                          <a:solidFill>
                            <a:schemeClr val="tx1"/>
                          </a:solidFill>
                          <a:latin typeface="Arial" charset="0"/>
                          <a:cs typeface="Arial" charset="0"/>
                        </a:defRPr>
                      </a:lvl3pPr>
                      <a:lvl4pPr defTabSz="912813" eaLnBrk="0" hangingPunct="0">
                        <a:defRPr>
                          <a:solidFill>
                            <a:schemeClr val="tx1"/>
                          </a:solidFill>
                          <a:latin typeface="Arial" charset="0"/>
                          <a:cs typeface="Arial" charset="0"/>
                        </a:defRPr>
                      </a:lvl4pPr>
                      <a:lvl5pPr defTabSz="912813" eaLnBrk="0" hangingPunct="0">
                        <a:defRPr>
                          <a:solidFill>
                            <a:schemeClr val="tx1"/>
                          </a:solidFill>
                          <a:latin typeface="Arial" charset="0"/>
                          <a:cs typeface="Arial" charset="0"/>
                        </a:defRPr>
                      </a:lvl5pPr>
                      <a:lvl6pPr marL="2282825" indent="3175" defTabSz="912813" eaLnBrk="0" fontAlgn="base" hangingPunct="0">
                        <a:spcBef>
                          <a:spcPct val="20000"/>
                        </a:spcBef>
                        <a:spcAft>
                          <a:spcPct val="0"/>
                        </a:spcAft>
                        <a:defRPr>
                          <a:solidFill>
                            <a:schemeClr val="tx1"/>
                          </a:solidFill>
                          <a:latin typeface="Arial" charset="0"/>
                          <a:cs typeface="Arial" charset="0"/>
                        </a:defRPr>
                      </a:lvl6pPr>
                      <a:lvl7pPr marL="2740025" indent="3175" defTabSz="912813" eaLnBrk="0" fontAlgn="base" hangingPunct="0">
                        <a:spcBef>
                          <a:spcPct val="20000"/>
                        </a:spcBef>
                        <a:spcAft>
                          <a:spcPct val="0"/>
                        </a:spcAft>
                        <a:defRPr>
                          <a:solidFill>
                            <a:schemeClr val="tx1"/>
                          </a:solidFill>
                          <a:latin typeface="Arial" charset="0"/>
                          <a:cs typeface="Arial" charset="0"/>
                        </a:defRPr>
                      </a:lvl7pPr>
                      <a:lvl8pPr marL="3197225" indent="3175" defTabSz="912813" eaLnBrk="0" fontAlgn="base" hangingPunct="0">
                        <a:spcBef>
                          <a:spcPct val="20000"/>
                        </a:spcBef>
                        <a:spcAft>
                          <a:spcPct val="0"/>
                        </a:spcAft>
                        <a:defRPr>
                          <a:solidFill>
                            <a:schemeClr val="tx1"/>
                          </a:solidFill>
                          <a:latin typeface="Arial" charset="0"/>
                          <a:cs typeface="Arial" charset="0"/>
                        </a:defRPr>
                      </a:lvl8pPr>
                      <a:lvl9pPr marL="3654425" indent="3175" defTabSz="912813"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2813" rtl="0" eaLnBrk="1" fontAlgn="b" latinLnBrk="0" hangingPunct="1">
                        <a:lnSpc>
                          <a:spcPct val="100000"/>
                        </a:lnSpc>
                        <a:spcBef>
                          <a:spcPct val="0"/>
                        </a:spcBef>
                        <a:spcAft>
                          <a:spcPct val="0"/>
                        </a:spcAft>
                        <a:buClrTx/>
                        <a:buSzTx/>
                        <a:buFontTx/>
                        <a:buNone/>
                        <a:tabLst/>
                      </a:pPr>
                      <a:r>
                        <a:rPr kumimoji="0" lang="tr-TR" altLang="tr-TR" sz="2400" b="1" i="0" u="none" strike="noStrike" cap="none" normalizeH="0" baseline="0" dirty="0" smtClean="0">
                          <a:ln>
                            <a:noFill/>
                          </a:ln>
                          <a:solidFill>
                            <a:srgbClr val="000000"/>
                          </a:solidFill>
                          <a:effectLst/>
                          <a:latin typeface="Arial" charset="0"/>
                          <a:cs typeface="Arial" charset="0"/>
                        </a:rPr>
                        <a:t>2013-2014</a:t>
                      </a:r>
                    </a:p>
                  </a:txBody>
                  <a:tcPr marL="8103" marR="8103" marT="809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defTabSz="912813" eaLnBrk="0" hangingPunct="0">
                        <a:defRPr sz="2800">
                          <a:solidFill>
                            <a:schemeClr val="tx1"/>
                          </a:solidFill>
                          <a:latin typeface="Arial" charset="0"/>
                          <a:cs typeface="Arial" charset="0"/>
                        </a:defRPr>
                      </a:lvl1pPr>
                      <a:lvl2pPr defTabSz="912813" eaLnBrk="0" hangingPunct="0">
                        <a:defRPr sz="2400">
                          <a:solidFill>
                            <a:schemeClr val="tx1"/>
                          </a:solidFill>
                          <a:latin typeface="Arial" charset="0"/>
                          <a:cs typeface="Arial" charset="0"/>
                        </a:defRPr>
                      </a:lvl2pPr>
                      <a:lvl3pPr defTabSz="912813" eaLnBrk="0" hangingPunct="0">
                        <a:defRPr sz="2000">
                          <a:solidFill>
                            <a:schemeClr val="tx1"/>
                          </a:solidFill>
                          <a:latin typeface="Arial" charset="0"/>
                          <a:cs typeface="Arial" charset="0"/>
                        </a:defRPr>
                      </a:lvl3pPr>
                      <a:lvl4pPr defTabSz="912813" eaLnBrk="0" hangingPunct="0">
                        <a:defRPr>
                          <a:solidFill>
                            <a:schemeClr val="tx1"/>
                          </a:solidFill>
                          <a:latin typeface="Arial" charset="0"/>
                          <a:cs typeface="Arial" charset="0"/>
                        </a:defRPr>
                      </a:lvl4pPr>
                      <a:lvl5pPr defTabSz="912813" eaLnBrk="0" hangingPunct="0">
                        <a:defRPr>
                          <a:solidFill>
                            <a:schemeClr val="tx1"/>
                          </a:solidFill>
                          <a:latin typeface="Arial" charset="0"/>
                          <a:cs typeface="Arial" charset="0"/>
                        </a:defRPr>
                      </a:lvl5pPr>
                      <a:lvl6pPr marL="2282825" indent="3175" defTabSz="912813" eaLnBrk="0" fontAlgn="base" hangingPunct="0">
                        <a:spcBef>
                          <a:spcPct val="20000"/>
                        </a:spcBef>
                        <a:spcAft>
                          <a:spcPct val="0"/>
                        </a:spcAft>
                        <a:defRPr>
                          <a:solidFill>
                            <a:schemeClr val="tx1"/>
                          </a:solidFill>
                          <a:latin typeface="Arial" charset="0"/>
                          <a:cs typeface="Arial" charset="0"/>
                        </a:defRPr>
                      </a:lvl6pPr>
                      <a:lvl7pPr marL="2740025" indent="3175" defTabSz="912813" eaLnBrk="0" fontAlgn="base" hangingPunct="0">
                        <a:spcBef>
                          <a:spcPct val="20000"/>
                        </a:spcBef>
                        <a:spcAft>
                          <a:spcPct val="0"/>
                        </a:spcAft>
                        <a:defRPr>
                          <a:solidFill>
                            <a:schemeClr val="tx1"/>
                          </a:solidFill>
                          <a:latin typeface="Arial" charset="0"/>
                          <a:cs typeface="Arial" charset="0"/>
                        </a:defRPr>
                      </a:lvl7pPr>
                      <a:lvl8pPr marL="3197225" indent="3175" defTabSz="912813" eaLnBrk="0" fontAlgn="base" hangingPunct="0">
                        <a:spcBef>
                          <a:spcPct val="20000"/>
                        </a:spcBef>
                        <a:spcAft>
                          <a:spcPct val="0"/>
                        </a:spcAft>
                        <a:defRPr>
                          <a:solidFill>
                            <a:schemeClr val="tx1"/>
                          </a:solidFill>
                          <a:latin typeface="Arial" charset="0"/>
                          <a:cs typeface="Arial" charset="0"/>
                        </a:defRPr>
                      </a:lvl8pPr>
                      <a:lvl9pPr marL="3654425" indent="3175" defTabSz="912813"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2813" rtl="0" eaLnBrk="1" fontAlgn="b" latinLnBrk="0" hangingPunct="1">
                        <a:lnSpc>
                          <a:spcPct val="100000"/>
                        </a:lnSpc>
                        <a:spcBef>
                          <a:spcPct val="0"/>
                        </a:spcBef>
                        <a:spcAft>
                          <a:spcPct val="0"/>
                        </a:spcAft>
                        <a:buClrTx/>
                        <a:buSzTx/>
                        <a:buFontTx/>
                        <a:buNone/>
                        <a:tabLst/>
                      </a:pPr>
                      <a:r>
                        <a:rPr kumimoji="0" lang="tr-TR" altLang="tr-TR" sz="2800" b="1" i="0" u="none" strike="noStrike" cap="none" normalizeH="0" baseline="0" dirty="0" smtClean="0">
                          <a:ln>
                            <a:noFill/>
                          </a:ln>
                          <a:solidFill>
                            <a:srgbClr val="000000"/>
                          </a:solidFill>
                          <a:effectLst/>
                          <a:latin typeface="Arial Tur" charset="0"/>
                          <a:cs typeface="Arial Tur" charset="0"/>
                        </a:rPr>
                        <a:t>32</a:t>
                      </a:r>
                    </a:p>
                  </a:txBody>
                  <a:tcPr marL="8103" marR="8103" marT="809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570015">
                <a:tc>
                  <a:txBody>
                    <a:bodyPr/>
                    <a:lstStyle>
                      <a:lvl1pPr defTabSz="912813" eaLnBrk="0" hangingPunct="0">
                        <a:defRPr sz="2800">
                          <a:solidFill>
                            <a:schemeClr val="tx1"/>
                          </a:solidFill>
                          <a:latin typeface="Arial" charset="0"/>
                          <a:cs typeface="Arial" charset="0"/>
                        </a:defRPr>
                      </a:lvl1pPr>
                      <a:lvl2pPr defTabSz="912813" eaLnBrk="0" hangingPunct="0">
                        <a:defRPr sz="2400">
                          <a:solidFill>
                            <a:schemeClr val="tx1"/>
                          </a:solidFill>
                          <a:latin typeface="Arial" charset="0"/>
                          <a:cs typeface="Arial" charset="0"/>
                        </a:defRPr>
                      </a:lvl2pPr>
                      <a:lvl3pPr defTabSz="912813" eaLnBrk="0" hangingPunct="0">
                        <a:defRPr sz="2000">
                          <a:solidFill>
                            <a:schemeClr val="tx1"/>
                          </a:solidFill>
                          <a:latin typeface="Arial" charset="0"/>
                          <a:cs typeface="Arial" charset="0"/>
                        </a:defRPr>
                      </a:lvl3pPr>
                      <a:lvl4pPr defTabSz="912813" eaLnBrk="0" hangingPunct="0">
                        <a:defRPr>
                          <a:solidFill>
                            <a:schemeClr val="tx1"/>
                          </a:solidFill>
                          <a:latin typeface="Arial" charset="0"/>
                          <a:cs typeface="Arial" charset="0"/>
                        </a:defRPr>
                      </a:lvl4pPr>
                      <a:lvl5pPr defTabSz="912813" eaLnBrk="0" hangingPunct="0">
                        <a:defRPr>
                          <a:solidFill>
                            <a:schemeClr val="tx1"/>
                          </a:solidFill>
                          <a:latin typeface="Arial" charset="0"/>
                          <a:cs typeface="Arial" charset="0"/>
                        </a:defRPr>
                      </a:lvl5pPr>
                      <a:lvl6pPr marL="2282825" indent="3175" defTabSz="912813" eaLnBrk="0" fontAlgn="base" hangingPunct="0">
                        <a:spcBef>
                          <a:spcPct val="20000"/>
                        </a:spcBef>
                        <a:spcAft>
                          <a:spcPct val="0"/>
                        </a:spcAft>
                        <a:defRPr>
                          <a:solidFill>
                            <a:schemeClr val="tx1"/>
                          </a:solidFill>
                          <a:latin typeface="Arial" charset="0"/>
                          <a:cs typeface="Arial" charset="0"/>
                        </a:defRPr>
                      </a:lvl6pPr>
                      <a:lvl7pPr marL="2740025" indent="3175" defTabSz="912813" eaLnBrk="0" fontAlgn="base" hangingPunct="0">
                        <a:spcBef>
                          <a:spcPct val="20000"/>
                        </a:spcBef>
                        <a:spcAft>
                          <a:spcPct val="0"/>
                        </a:spcAft>
                        <a:defRPr>
                          <a:solidFill>
                            <a:schemeClr val="tx1"/>
                          </a:solidFill>
                          <a:latin typeface="Arial" charset="0"/>
                          <a:cs typeface="Arial" charset="0"/>
                        </a:defRPr>
                      </a:lvl7pPr>
                      <a:lvl8pPr marL="3197225" indent="3175" defTabSz="912813" eaLnBrk="0" fontAlgn="base" hangingPunct="0">
                        <a:spcBef>
                          <a:spcPct val="20000"/>
                        </a:spcBef>
                        <a:spcAft>
                          <a:spcPct val="0"/>
                        </a:spcAft>
                        <a:defRPr>
                          <a:solidFill>
                            <a:schemeClr val="tx1"/>
                          </a:solidFill>
                          <a:latin typeface="Arial" charset="0"/>
                          <a:cs typeface="Arial" charset="0"/>
                        </a:defRPr>
                      </a:lvl8pPr>
                      <a:lvl9pPr marL="3654425" indent="3175" defTabSz="912813"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2813" rtl="0" eaLnBrk="1" fontAlgn="b" latinLnBrk="0" hangingPunct="1">
                        <a:lnSpc>
                          <a:spcPct val="100000"/>
                        </a:lnSpc>
                        <a:spcBef>
                          <a:spcPct val="0"/>
                        </a:spcBef>
                        <a:spcAft>
                          <a:spcPct val="0"/>
                        </a:spcAft>
                        <a:buClrTx/>
                        <a:buSzTx/>
                        <a:buFontTx/>
                        <a:buNone/>
                        <a:tabLst/>
                      </a:pPr>
                      <a:r>
                        <a:rPr kumimoji="0" lang="tr-TR" altLang="tr-TR" sz="2400" b="1" i="0" u="none" strike="noStrike" cap="none" normalizeH="0" baseline="0" dirty="0" smtClean="0">
                          <a:ln>
                            <a:noFill/>
                          </a:ln>
                          <a:solidFill>
                            <a:srgbClr val="000000"/>
                          </a:solidFill>
                          <a:effectLst/>
                          <a:latin typeface="Arial" charset="0"/>
                          <a:cs typeface="Arial" charset="0"/>
                        </a:rPr>
                        <a:t>2014-2015</a:t>
                      </a:r>
                    </a:p>
                  </a:txBody>
                  <a:tcPr marL="8103" marR="8103" marT="809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defTabSz="912813" eaLnBrk="0" hangingPunct="0">
                        <a:defRPr sz="2800">
                          <a:solidFill>
                            <a:schemeClr val="tx1"/>
                          </a:solidFill>
                          <a:latin typeface="Arial" charset="0"/>
                          <a:cs typeface="Arial" charset="0"/>
                        </a:defRPr>
                      </a:lvl1pPr>
                      <a:lvl2pPr defTabSz="912813" eaLnBrk="0" hangingPunct="0">
                        <a:defRPr sz="2400">
                          <a:solidFill>
                            <a:schemeClr val="tx1"/>
                          </a:solidFill>
                          <a:latin typeface="Arial" charset="0"/>
                          <a:cs typeface="Arial" charset="0"/>
                        </a:defRPr>
                      </a:lvl2pPr>
                      <a:lvl3pPr defTabSz="912813" eaLnBrk="0" hangingPunct="0">
                        <a:defRPr sz="2000">
                          <a:solidFill>
                            <a:schemeClr val="tx1"/>
                          </a:solidFill>
                          <a:latin typeface="Arial" charset="0"/>
                          <a:cs typeface="Arial" charset="0"/>
                        </a:defRPr>
                      </a:lvl3pPr>
                      <a:lvl4pPr defTabSz="912813" eaLnBrk="0" hangingPunct="0">
                        <a:defRPr>
                          <a:solidFill>
                            <a:schemeClr val="tx1"/>
                          </a:solidFill>
                          <a:latin typeface="Arial" charset="0"/>
                          <a:cs typeface="Arial" charset="0"/>
                        </a:defRPr>
                      </a:lvl4pPr>
                      <a:lvl5pPr defTabSz="912813" eaLnBrk="0" hangingPunct="0">
                        <a:defRPr>
                          <a:solidFill>
                            <a:schemeClr val="tx1"/>
                          </a:solidFill>
                          <a:latin typeface="Arial" charset="0"/>
                          <a:cs typeface="Arial" charset="0"/>
                        </a:defRPr>
                      </a:lvl5pPr>
                      <a:lvl6pPr marL="2282825" indent="3175" defTabSz="912813" eaLnBrk="0" fontAlgn="base" hangingPunct="0">
                        <a:spcBef>
                          <a:spcPct val="20000"/>
                        </a:spcBef>
                        <a:spcAft>
                          <a:spcPct val="0"/>
                        </a:spcAft>
                        <a:defRPr>
                          <a:solidFill>
                            <a:schemeClr val="tx1"/>
                          </a:solidFill>
                          <a:latin typeface="Arial" charset="0"/>
                          <a:cs typeface="Arial" charset="0"/>
                        </a:defRPr>
                      </a:lvl6pPr>
                      <a:lvl7pPr marL="2740025" indent="3175" defTabSz="912813" eaLnBrk="0" fontAlgn="base" hangingPunct="0">
                        <a:spcBef>
                          <a:spcPct val="20000"/>
                        </a:spcBef>
                        <a:spcAft>
                          <a:spcPct val="0"/>
                        </a:spcAft>
                        <a:defRPr>
                          <a:solidFill>
                            <a:schemeClr val="tx1"/>
                          </a:solidFill>
                          <a:latin typeface="Arial" charset="0"/>
                          <a:cs typeface="Arial" charset="0"/>
                        </a:defRPr>
                      </a:lvl7pPr>
                      <a:lvl8pPr marL="3197225" indent="3175" defTabSz="912813" eaLnBrk="0" fontAlgn="base" hangingPunct="0">
                        <a:spcBef>
                          <a:spcPct val="20000"/>
                        </a:spcBef>
                        <a:spcAft>
                          <a:spcPct val="0"/>
                        </a:spcAft>
                        <a:defRPr>
                          <a:solidFill>
                            <a:schemeClr val="tx1"/>
                          </a:solidFill>
                          <a:latin typeface="Arial" charset="0"/>
                          <a:cs typeface="Arial" charset="0"/>
                        </a:defRPr>
                      </a:lvl8pPr>
                      <a:lvl9pPr marL="3654425" indent="3175" defTabSz="912813"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2813" rtl="0" eaLnBrk="1" fontAlgn="b" latinLnBrk="0" hangingPunct="1">
                        <a:lnSpc>
                          <a:spcPct val="100000"/>
                        </a:lnSpc>
                        <a:spcBef>
                          <a:spcPct val="0"/>
                        </a:spcBef>
                        <a:spcAft>
                          <a:spcPct val="0"/>
                        </a:spcAft>
                        <a:buClrTx/>
                        <a:buSzTx/>
                        <a:buFontTx/>
                        <a:buNone/>
                        <a:tabLst/>
                      </a:pPr>
                      <a:r>
                        <a:rPr kumimoji="0" lang="tr-TR" altLang="tr-TR" sz="2800" b="1" i="0" u="none" strike="noStrike" cap="none" normalizeH="0" baseline="0" dirty="0" smtClean="0">
                          <a:ln>
                            <a:noFill/>
                          </a:ln>
                          <a:solidFill>
                            <a:srgbClr val="000000"/>
                          </a:solidFill>
                          <a:effectLst/>
                          <a:latin typeface="Arial Tur" charset="0"/>
                          <a:cs typeface="Arial Tur" charset="0"/>
                        </a:rPr>
                        <a:t>24</a:t>
                      </a:r>
                    </a:p>
                  </a:txBody>
                  <a:tcPr marL="8103" marR="8103" marT="809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593767">
                <a:tc>
                  <a:txBody>
                    <a:bodyPr/>
                    <a:lstStyle/>
                    <a:p>
                      <a:pPr marL="0" marR="0" lvl="0" indent="0" algn="ctr" defTabSz="912813" rtl="0" eaLnBrk="1" fontAlgn="b" latinLnBrk="0" hangingPunct="1">
                        <a:lnSpc>
                          <a:spcPct val="100000"/>
                        </a:lnSpc>
                        <a:spcBef>
                          <a:spcPct val="0"/>
                        </a:spcBef>
                        <a:spcAft>
                          <a:spcPct val="0"/>
                        </a:spcAft>
                        <a:buClrTx/>
                        <a:buSzTx/>
                        <a:buFontTx/>
                        <a:buNone/>
                        <a:tabLst/>
                      </a:pPr>
                      <a:r>
                        <a:rPr kumimoji="0" lang="tr-TR" altLang="tr-TR" sz="2400" b="1" i="0" u="none" strike="noStrike" cap="none" normalizeH="0" baseline="0" dirty="0" smtClean="0">
                          <a:ln>
                            <a:noFill/>
                          </a:ln>
                          <a:solidFill>
                            <a:srgbClr val="000000"/>
                          </a:solidFill>
                          <a:effectLst/>
                          <a:latin typeface="Arial" charset="0"/>
                          <a:cs typeface="Arial" charset="0"/>
                        </a:rPr>
                        <a:t>2015-2016</a:t>
                      </a:r>
                    </a:p>
                  </a:txBody>
                  <a:tcPr marL="8103" marR="8103" marT="809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2813" rtl="0" eaLnBrk="1" fontAlgn="b" latinLnBrk="0" hangingPunct="1">
                        <a:lnSpc>
                          <a:spcPct val="100000"/>
                        </a:lnSpc>
                        <a:spcBef>
                          <a:spcPct val="0"/>
                        </a:spcBef>
                        <a:spcAft>
                          <a:spcPct val="0"/>
                        </a:spcAft>
                        <a:buClrTx/>
                        <a:buSzTx/>
                        <a:buFontTx/>
                        <a:buNone/>
                        <a:tabLst/>
                      </a:pPr>
                      <a:r>
                        <a:rPr kumimoji="0" lang="tr-TR" altLang="tr-TR" sz="2800" b="1" i="0" u="none" strike="noStrike" cap="none" normalizeH="0" baseline="0" dirty="0" smtClean="0">
                          <a:ln>
                            <a:noFill/>
                          </a:ln>
                          <a:solidFill>
                            <a:srgbClr val="000000"/>
                          </a:solidFill>
                          <a:effectLst/>
                          <a:latin typeface="Arial Tur" charset="0"/>
                          <a:cs typeface="Arial Tur" charset="0"/>
                        </a:rPr>
                        <a:t>25</a:t>
                      </a:r>
                    </a:p>
                  </a:txBody>
                  <a:tcPr marL="8103" marR="8103" marT="809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593767">
                <a:tc>
                  <a:txBody>
                    <a:bodyPr/>
                    <a:lstStyle/>
                    <a:p>
                      <a:pPr marL="0" marR="0" lvl="0" indent="0" algn="ctr" defTabSz="912813" rtl="0" eaLnBrk="1" fontAlgn="b" latinLnBrk="0" hangingPunct="1">
                        <a:lnSpc>
                          <a:spcPct val="100000"/>
                        </a:lnSpc>
                        <a:spcBef>
                          <a:spcPct val="0"/>
                        </a:spcBef>
                        <a:spcAft>
                          <a:spcPct val="0"/>
                        </a:spcAft>
                        <a:buClrTx/>
                        <a:buSzTx/>
                        <a:buFontTx/>
                        <a:buNone/>
                        <a:tabLst/>
                      </a:pPr>
                      <a:r>
                        <a:rPr kumimoji="0" lang="tr-TR" altLang="tr-TR" sz="2400" b="1" i="0" u="none" strike="noStrike" cap="none" normalizeH="0" baseline="0" dirty="0" smtClean="0">
                          <a:ln>
                            <a:noFill/>
                          </a:ln>
                          <a:solidFill>
                            <a:srgbClr val="000000"/>
                          </a:solidFill>
                          <a:effectLst/>
                          <a:latin typeface="Arial" charset="0"/>
                          <a:cs typeface="Arial" charset="0"/>
                        </a:rPr>
                        <a:t>2016-2017</a:t>
                      </a:r>
                    </a:p>
                  </a:txBody>
                  <a:tcPr marL="8103" marR="8103" marT="809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2813" rtl="0" eaLnBrk="1" fontAlgn="b" latinLnBrk="0" hangingPunct="1">
                        <a:lnSpc>
                          <a:spcPct val="100000"/>
                        </a:lnSpc>
                        <a:spcBef>
                          <a:spcPct val="0"/>
                        </a:spcBef>
                        <a:spcAft>
                          <a:spcPct val="0"/>
                        </a:spcAft>
                        <a:buClrTx/>
                        <a:buSzTx/>
                        <a:buFontTx/>
                        <a:buNone/>
                        <a:tabLst/>
                      </a:pPr>
                      <a:r>
                        <a:rPr kumimoji="0" lang="tr-TR" altLang="tr-TR" sz="2800" b="1" i="0" u="none" strike="noStrike" cap="none" normalizeH="0" baseline="0" dirty="0" smtClean="0">
                          <a:ln>
                            <a:noFill/>
                          </a:ln>
                          <a:solidFill>
                            <a:srgbClr val="000000"/>
                          </a:solidFill>
                          <a:effectLst/>
                          <a:latin typeface="Arial Tur" charset="0"/>
                          <a:cs typeface="Arial Tur" charset="0"/>
                        </a:rPr>
                        <a:t>23</a:t>
                      </a:r>
                    </a:p>
                  </a:txBody>
                  <a:tcPr marL="8103" marR="8103" marT="809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xmlns="" val="1072879694"/>
      </p:ext>
    </p:extLst>
  </p:cSld>
  <p:clrMapOvr>
    <a:masterClrMapping/>
  </p:clrMapOvr>
  <mc:AlternateContent xmlns:mc="http://schemas.openxmlformats.org/markup-compatibility/2006">
    <mc:Choice xmlns:p14="http://schemas.microsoft.com/office/powerpoint/2010/main" xmlns="" Requires="p14">
      <p:transition spd="slow" p14:dur="2000" advClick="0" advTm="5000"/>
    </mc:Choice>
    <mc:Fallback>
      <p:transition spd="slow" advClick="0" advTm="5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849140" y="346999"/>
            <a:ext cx="8424862" cy="679450"/>
          </a:xfrm>
          <a:solidFill>
            <a:schemeClr val="accent2">
              <a:lumMod val="75000"/>
            </a:schemeClr>
          </a:solidFill>
        </p:spPr>
        <p:txBody>
          <a:bodyPr>
            <a:normAutofit fontScale="90000"/>
          </a:bodyPr>
          <a:lstStyle/>
          <a:p>
            <a:pPr algn="ctr" eaLnBrk="1" hangingPunct="1">
              <a:defRPr/>
            </a:pPr>
            <a:r>
              <a:rPr lang="tr-TR" sz="4000" b="1" dirty="0">
                <a:solidFill>
                  <a:schemeClr val="bg1"/>
                </a:solidFill>
              </a:rPr>
              <a:t>TAŞIMALI EĞİTİM</a:t>
            </a:r>
          </a:p>
        </p:txBody>
      </p:sp>
      <p:graphicFrame>
        <p:nvGraphicFramePr>
          <p:cNvPr id="192515" name="Object 4"/>
          <p:cNvGraphicFramePr>
            <a:graphicFrameLocks noGrp="1" noChangeAspect="1"/>
          </p:cNvGraphicFramePr>
          <p:nvPr>
            <p:ph sz="half" idx="1"/>
            <p:extLst>
              <p:ext uri="{D42A27DB-BD31-4B8C-83A1-F6EECF244321}">
                <p14:modId xmlns:p14="http://schemas.microsoft.com/office/powerpoint/2010/main" xmlns="" val="3554590553"/>
              </p:ext>
            </p:extLst>
          </p:nvPr>
        </p:nvGraphicFramePr>
        <p:xfrm>
          <a:off x="850727" y="1347587"/>
          <a:ext cx="4175125" cy="2843212"/>
        </p:xfrm>
        <a:graphic>
          <a:graphicData uri="http://schemas.openxmlformats.org/presentationml/2006/ole">
            <p:oleObj spid="_x0000_s4320" name="Bit Eşlem Resmi" r:id="rId3" imgW="4266667" imgH="2905531" progId="PBrush">
              <p:embed/>
            </p:oleObj>
          </a:graphicData>
        </a:graphic>
      </p:graphicFrame>
      <p:graphicFrame>
        <p:nvGraphicFramePr>
          <p:cNvPr id="192516" name="Object 6"/>
          <p:cNvGraphicFramePr>
            <a:graphicFrameLocks noGrp="1" noChangeAspect="1"/>
          </p:cNvGraphicFramePr>
          <p:nvPr>
            <p:ph sz="half" idx="2"/>
            <p:extLst>
              <p:ext uri="{D42A27DB-BD31-4B8C-83A1-F6EECF244321}">
                <p14:modId xmlns:p14="http://schemas.microsoft.com/office/powerpoint/2010/main" xmlns="" val="21062282"/>
              </p:ext>
            </p:extLst>
          </p:nvPr>
        </p:nvGraphicFramePr>
        <p:xfrm>
          <a:off x="5219527" y="1105623"/>
          <a:ext cx="4054475" cy="2878138"/>
        </p:xfrm>
        <a:graphic>
          <a:graphicData uri="http://schemas.openxmlformats.org/presentationml/2006/ole">
            <p:oleObj spid="_x0000_s4321" name="Bit Eşlem Resmi" r:id="rId4" imgW="3905795" imgH="2771429" progId="PBrush">
              <p:embed/>
            </p:oleObj>
          </a:graphicData>
        </a:graphic>
      </p:graphicFrame>
      <p:sp>
        <p:nvSpPr>
          <p:cNvPr id="192517" name="Rectangle 141"/>
          <p:cNvSpPr>
            <a:spLocks noGrp="1" noChangeArrowheads="1"/>
          </p:cNvSpPr>
          <p:nvPr>
            <p:ph type="sldNum" sz="quarter" idx="12"/>
          </p:nvPr>
        </p:nvSpPr>
        <p:spPr>
          <a:xfrm>
            <a:off x="8275930" y="6314885"/>
            <a:ext cx="683339" cy="365125"/>
          </a:xfrm>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fld id="{696B85E7-F50A-475D-9E53-7811757901B0}" type="slidenum">
              <a:rPr lang="tr-TR" altLang="tr-TR" sz="1400">
                <a:solidFill>
                  <a:schemeClr val="accent2">
                    <a:lumMod val="50000"/>
                  </a:schemeClr>
                </a:solidFill>
              </a:rPr>
              <a:pPr>
                <a:buFontTx/>
                <a:buNone/>
              </a:pPr>
              <a:t>8</a:t>
            </a:fld>
            <a:endParaRPr lang="tr-TR" altLang="tr-TR" sz="1400" dirty="0">
              <a:solidFill>
                <a:schemeClr val="accent2">
                  <a:lumMod val="50000"/>
                </a:schemeClr>
              </a:solidFill>
            </a:endParaRPr>
          </a:p>
        </p:txBody>
      </p:sp>
      <p:sp>
        <p:nvSpPr>
          <p:cNvPr id="9" name="6 Slayt Numarası Yer Tutucusu"/>
          <p:cNvSpPr txBox="1">
            <a:spLocks noGrp="1"/>
          </p:cNvSpPr>
          <p:nvPr/>
        </p:nvSpPr>
        <p:spPr bwMode="auto">
          <a:xfrm>
            <a:off x="7784960" y="6419711"/>
            <a:ext cx="1905000" cy="457200"/>
          </a:xfrm>
          <a:prstGeom prst="rect">
            <a:avLst/>
          </a:prstGeom>
          <a:noFill/>
          <a:ln>
            <a:miter lim="800000"/>
            <a:headEnd/>
            <a:tailEnd/>
          </a:ln>
        </p:spPr>
        <p:txBody>
          <a:bodyPr lIns="91307" tIns="45654" rIns="91307" bIns="45654"/>
          <a:lstStyle/>
          <a:p>
            <a:pPr algn="r" eaLnBrk="1" hangingPunct="1">
              <a:defRPr/>
            </a:pPr>
            <a:endParaRPr lang="tr-TR" sz="1400" dirty="0"/>
          </a:p>
        </p:txBody>
      </p:sp>
      <p:sp>
        <p:nvSpPr>
          <p:cNvPr id="192519" name="Rectangle 8"/>
          <p:cNvSpPr>
            <a:spLocks noChangeArrowheads="1"/>
          </p:cNvSpPr>
          <p:nvPr/>
        </p:nvSpPr>
        <p:spPr bwMode="auto">
          <a:xfrm>
            <a:off x="1524001" y="3789364"/>
            <a:ext cx="8964613" cy="1296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307" tIns="45654" rIns="91307" bIns="45654"/>
          <a:lstStyle>
            <a:lvl1pPr marL="341313" indent="-34131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Clr>
                <a:schemeClr val="hlink"/>
              </a:buClr>
              <a:buFontTx/>
              <a:buNone/>
            </a:pPr>
            <a:endParaRPr lang="tr-TR" altLang="tr-TR" sz="2000">
              <a:solidFill>
                <a:schemeClr val="bg1"/>
              </a:solidFill>
              <a:latin typeface="Arial Black" panose="020B0A04020102020204" pitchFamily="34" charset="0"/>
            </a:endParaRPr>
          </a:p>
        </p:txBody>
      </p:sp>
      <p:sp>
        <p:nvSpPr>
          <p:cNvPr id="192520" name="AutoShape 9"/>
          <p:cNvSpPr>
            <a:spLocks noChangeArrowheads="1"/>
          </p:cNvSpPr>
          <p:nvPr/>
        </p:nvSpPr>
        <p:spPr bwMode="auto">
          <a:xfrm>
            <a:off x="849140" y="4190799"/>
            <a:ext cx="8353425" cy="2374900"/>
          </a:xfrm>
          <a:prstGeom prst="horizontalScroll">
            <a:avLst>
              <a:gd name="adj" fmla="val 12500"/>
            </a:avLst>
          </a:prstGeom>
          <a:solidFill>
            <a:schemeClr val="accent1">
              <a:lumMod val="20000"/>
              <a:lumOff val="80000"/>
            </a:schemeClr>
          </a:solidFill>
          <a:ln w="9525">
            <a:solidFill>
              <a:schemeClr val="bg1"/>
            </a:solidFill>
            <a:round/>
            <a:headEnd/>
            <a:tailEnd/>
          </a:ln>
        </p:spPr>
        <p:txBody>
          <a:bodyPr wrap="none" lIns="91307" tIns="45654" rIns="91307" bIns="45654"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193545" name="Rectangle 10"/>
          <p:cNvSpPr>
            <a:spLocks noChangeArrowheads="1"/>
          </p:cNvSpPr>
          <p:nvPr/>
        </p:nvSpPr>
        <p:spPr bwMode="auto">
          <a:xfrm>
            <a:off x="992808" y="4543161"/>
            <a:ext cx="8066087" cy="8801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91307" tIns="45654" rIns="91307" bIns="45654">
            <a:spAutoFit/>
          </a:bodyPr>
          <a:lstStyle>
            <a:lvl1pPr marL="341313" indent="-34131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defRPr/>
            </a:pPr>
            <a:r>
              <a:rPr lang="tr-TR" altLang="tr-TR" sz="1600" b="1" dirty="0"/>
              <a:t>	</a:t>
            </a:r>
          </a:p>
          <a:p>
            <a:pPr>
              <a:buNone/>
              <a:defRPr/>
            </a:pPr>
            <a:r>
              <a:rPr lang="tr-TR" altLang="tr-TR" sz="1600" b="1" dirty="0"/>
              <a:t>	</a:t>
            </a:r>
            <a:r>
              <a:rPr lang="tr-TR" altLang="tr-TR" sz="1600" b="1" dirty="0" smtClean="0"/>
              <a:t>Okulumuzda </a:t>
            </a:r>
            <a:r>
              <a:rPr lang="tr-TR" altLang="tr-TR" sz="1600" b="1" dirty="0" err="1" smtClean="0"/>
              <a:t>Kayapınar</a:t>
            </a:r>
            <a:r>
              <a:rPr lang="tr-TR" altLang="tr-TR" sz="1600" b="1" dirty="0" smtClean="0"/>
              <a:t> </a:t>
            </a:r>
            <a:r>
              <a:rPr lang="tr-TR" altLang="tr-TR" sz="1600" b="1" dirty="0"/>
              <a:t>köyünden </a:t>
            </a:r>
            <a:r>
              <a:rPr lang="tr-TR" altLang="tr-TR" sz="1600" b="1" dirty="0" err="1"/>
              <a:t>İhsanlı</a:t>
            </a:r>
            <a:r>
              <a:rPr lang="tr-TR" altLang="tr-TR" sz="1600" b="1" dirty="0"/>
              <a:t> köyünden  </a:t>
            </a:r>
            <a:r>
              <a:rPr lang="tr-TR" altLang="tr-TR" sz="1600" b="1" dirty="0" err="1"/>
              <a:t>Kadılı</a:t>
            </a:r>
            <a:r>
              <a:rPr lang="tr-TR" altLang="tr-TR" sz="1600" b="1" dirty="0"/>
              <a:t> köyünden ve </a:t>
            </a:r>
            <a:r>
              <a:rPr lang="tr-TR" altLang="tr-TR" sz="1600" b="1" dirty="0" err="1"/>
              <a:t>Kevenlik</a:t>
            </a:r>
            <a:r>
              <a:rPr lang="tr-TR" altLang="tr-TR" sz="1600" b="1" dirty="0"/>
              <a:t> köyünden  </a:t>
            </a:r>
            <a:r>
              <a:rPr lang="tr-TR" altLang="tr-TR" sz="1600" b="1" dirty="0" smtClean="0"/>
              <a:t>olmak üzere toplamda 42 öğrenci taşınmaktadır.</a:t>
            </a:r>
            <a:endParaRPr lang="tr-TR" altLang="tr-TR" sz="1600" b="1" dirty="0"/>
          </a:p>
        </p:txBody>
      </p:sp>
    </p:spTree>
    <p:extLst>
      <p:ext uri="{BB962C8B-B14F-4D97-AF65-F5344CB8AC3E}">
        <p14:creationId xmlns:p14="http://schemas.microsoft.com/office/powerpoint/2010/main" xmlns="" val="17293398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ayt Numarası Yer Tutucusu 4"/>
          <p:cNvSpPr>
            <a:spLocks noGrp="1"/>
          </p:cNvSpPr>
          <p:nvPr>
            <p:ph type="sldNum" sz="quarter" idx="12"/>
          </p:nvPr>
        </p:nvSpPr>
        <p:spPr>
          <a:xfrm>
            <a:off x="6695449" y="6381750"/>
            <a:ext cx="2133600" cy="476250"/>
          </a:xfrm>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fld id="{414B8925-11D0-4077-98A3-89575BE472E1}" type="slidenum">
              <a:rPr lang="tr-TR" altLang="tr-TR" sz="1400">
                <a:solidFill>
                  <a:schemeClr val="accent2">
                    <a:lumMod val="50000"/>
                  </a:schemeClr>
                </a:solidFill>
              </a:rPr>
              <a:pPr>
                <a:buFontTx/>
                <a:buNone/>
              </a:pPr>
              <a:t>9</a:t>
            </a:fld>
            <a:endParaRPr lang="tr-TR" altLang="tr-TR" sz="1400" dirty="0">
              <a:solidFill>
                <a:schemeClr val="accent2">
                  <a:lumMod val="50000"/>
                </a:schemeClr>
              </a:solidFill>
            </a:endParaRPr>
          </a:p>
        </p:txBody>
      </p:sp>
      <p:graphicFrame>
        <p:nvGraphicFramePr>
          <p:cNvPr id="3" name="Tablo 2"/>
          <p:cNvGraphicFramePr>
            <a:graphicFrameLocks noGrp="1"/>
          </p:cNvGraphicFramePr>
          <p:nvPr>
            <p:extLst>
              <p:ext uri="{D42A27DB-BD31-4B8C-83A1-F6EECF244321}">
                <p14:modId xmlns:p14="http://schemas.microsoft.com/office/powerpoint/2010/main" xmlns="" val="638619700"/>
              </p:ext>
            </p:extLst>
          </p:nvPr>
        </p:nvGraphicFramePr>
        <p:xfrm>
          <a:off x="2825261" y="867507"/>
          <a:ext cx="5380893" cy="1106771"/>
        </p:xfrm>
        <a:graphic>
          <a:graphicData uri="http://schemas.openxmlformats.org/drawingml/2006/table">
            <a:tbl>
              <a:tblPr/>
              <a:tblGrid>
                <a:gridCol w="5380893"/>
              </a:tblGrid>
              <a:tr h="76529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FFFFFF"/>
                          </a:solidFill>
                          <a:effectLst/>
                          <a:latin typeface="Tahoma" pitchFamily="34" charset="0"/>
                          <a:cs typeface="Tahoma" pitchFamily="34" charset="0"/>
                        </a:rPr>
                        <a:t>KAYNAŞTIRMA EĞİTİMİ GÖREN</a:t>
                      </a:r>
                    </a:p>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FFFFFF"/>
                          </a:solidFill>
                          <a:effectLst/>
                          <a:latin typeface="Tahoma" pitchFamily="34" charset="0"/>
                          <a:cs typeface="Tahoma" pitchFamily="34" charset="0"/>
                        </a:rPr>
                        <a:t> ÖĞRENCİ SAYILARI </a:t>
                      </a:r>
                    </a:p>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FFFFFF"/>
                          </a:solidFill>
                          <a:effectLst/>
                          <a:latin typeface="Tahoma" pitchFamily="34" charset="0"/>
                          <a:cs typeface="Tahoma" pitchFamily="34" charset="0"/>
                        </a:rPr>
                        <a:t>(2015-2016)</a:t>
                      </a:r>
                    </a:p>
                  </a:txBody>
                  <a:tcPr marL="9525" marR="9525" marT="9491" marB="0" anchor="b" horzOverflow="overflow">
                    <a:lnL>
                      <a:noFill/>
                    </a:lnL>
                    <a:lnR>
                      <a:noFill/>
                    </a:lnR>
                    <a:lnT>
                      <a:noFill/>
                    </a:lnT>
                    <a:lnB>
                      <a:noFill/>
                    </a:lnB>
                    <a:lnTlToBr>
                      <a:noFill/>
                    </a:lnTlToBr>
                    <a:lnBlToTr>
                      <a:noFill/>
                    </a:lnBlToTr>
                    <a:solidFill>
                      <a:schemeClr val="accent2">
                        <a:lumMod val="75000"/>
                      </a:schemeClr>
                    </a:solidFill>
                  </a:tcPr>
                </a:tc>
              </a:tr>
            </a:tbl>
          </a:graphicData>
        </a:graphic>
      </p:graphicFrame>
      <p:graphicFrame>
        <p:nvGraphicFramePr>
          <p:cNvPr id="2" name="Tablo 1"/>
          <p:cNvGraphicFramePr>
            <a:graphicFrameLocks noGrp="1"/>
          </p:cNvGraphicFramePr>
          <p:nvPr>
            <p:extLst>
              <p:ext uri="{D42A27DB-BD31-4B8C-83A1-F6EECF244321}">
                <p14:modId xmlns:p14="http://schemas.microsoft.com/office/powerpoint/2010/main" xmlns="" val="428436174"/>
              </p:ext>
            </p:extLst>
          </p:nvPr>
        </p:nvGraphicFramePr>
        <p:xfrm>
          <a:off x="2907071" y="2039485"/>
          <a:ext cx="5181600" cy="3510254"/>
        </p:xfrm>
        <a:graphic>
          <a:graphicData uri="http://schemas.openxmlformats.org/drawingml/2006/table">
            <a:tbl>
              <a:tblPr/>
              <a:tblGrid>
                <a:gridCol w="2392362"/>
                <a:gridCol w="2789238"/>
              </a:tblGrid>
              <a:tr h="1133822">
                <a:tc>
                  <a:txBody>
                    <a:bodyPr/>
                    <a:lstStyle/>
                    <a:p>
                      <a:pPr marL="0" marR="0" lvl="0" indent="0" algn="ctr" defTabSz="912813" rtl="0" eaLnBrk="1" fontAlgn="b"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Arial Tur" charset="0"/>
                          <a:cs typeface="Arial" charset="0"/>
                        </a:rPr>
                        <a:t>Eğitim Kademesi</a:t>
                      </a:r>
                    </a:p>
                  </a:txBody>
                  <a:tcPr marL="9525" marR="9525" marT="952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2813" rtl="0" eaLnBrk="1" fontAlgn="b"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Arial Tur" charset="0"/>
                          <a:cs typeface="Arial" charset="0"/>
                        </a:rPr>
                        <a:t>Toplam Öğrenci</a:t>
                      </a:r>
                    </a:p>
                  </a:txBody>
                  <a:tcPr marL="9525" marR="9525" marT="952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1116246">
                <a:tc>
                  <a:txBody>
                    <a:bodyPr/>
                    <a:lstStyle/>
                    <a:p>
                      <a:pPr marL="0" marR="0" lvl="0" indent="0" algn="ctr" defTabSz="912813" rtl="0" eaLnBrk="1" fontAlgn="b"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000000"/>
                          </a:solidFill>
                          <a:effectLst/>
                          <a:latin typeface="Arial Tur" charset="0"/>
                          <a:cs typeface="Arial" charset="0"/>
                        </a:rPr>
                        <a:t>İlkokul</a:t>
                      </a:r>
                    </a:p>
                  </a:txBody>
                  <a:tcPr marL="9525" marR="9525" marT="952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2813" rtl="0" eaLnBrk="1" fontAlgn="b"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000000"/>
                          </a:solidFill>
                          <a:effectLst/>
                          <a:latin typeface="Arial Tur" charset="0"/>
                          <a:cs typeface="Arial" charset="0"/>
                        </a:rPr>
                        <a:t>74</a:t>
                      </a:r>
                    </a:p>
                  </a:txBody>
                  <a:tcPr marL="9525" marR="9525" marT="952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60186">
                <a:tc>
                  <a:txBody>
                    <a:bodyPr/>
                    <a:lstStyle/>
                    <a:p>
                      <a:pPr marL="0" marR="0" lvl="0" indent="0" algn="ctr" defTabSz="912813" rtl="0" eaLnBrk="1" fontAlgn="b"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000000"/>
                          </a:solidFill>
                          <a:effectLst/>
                          <a:latin typeface="Arial Tur" charset="0"/>
                          <a:cs typeface="Arial" charset="0"/>
                        </a:rPr>
                        <a:t>Ortaokul</a:t>
                      </a:r>
                    </a:p>
                  </a:txBody>
                  <a:tcPr marL="9525" marR="9525" marT="952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2813" rtl="0" eaLnBrk="1" fontAlgn="b"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000000"/>
                          </a:solidFill>
                          <a:effectLst/>
                          <a:latin typeface="Arial Tur" charset="0"/>
                          <a:cs typeface="Arial" charset="0"/>
                        </a:rPr>
                        <a:t>102</a:t>
                      </a:r>
                    </a:p>
                  </a:txBody>
                  <a:tcPr marL="9525" marR="9525" marT="952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xmlns="" val="3526837094"/>
      </p:ext>
    </p:extLst>
  </p:cSld>
  <p:clrMapOvr>
    <a:masterClrMapping/>
  </p:clrMapOvr>
  <p:transition spd="slow">
    <p:circle/>
  </p:transition>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Kristal">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TM02900743[[fn=Organik]]</Template>
  <TotalTime>725</TotalTime>
  <Words>524</Words>
  <Application>Microsoft Office PowerPoint</Application>
  <PresentationFormat>Özel</PresentationFormat>
  <Paragraphs>132</Paragraphs>
  <Slides>12</Slides>
  <Notes>2</Notes>
  <HiddenSlides>0</HiddenSlides>
  <MMClips>0</MMClips>
  <ScaleCrop>false</ScaleCrop>
  <HeadingPairs>
    <vt:vector size="6" baseType="variant">
      <vt:variant>
        <vt:lpstr>Tema</vt:lpstr>
      </vt:variant>
      <vt:variant>
        <vt:i4>2</vt:i4>
      </vt:variant>
      <vt:variant>
        <vt:lpstr>Katıştırılmış OLE Hizmet Programları</vt:lpstr>
      </vt:variant>
      <vt:variant>
        <vt:i4>1</vt:i4>
      </vt:variant>
      <vt:variant>
        <vt:lpstr>Slayt Başlıkları</vt:lpstr>
      </vt:variant>
      <vt:variant>
        <vt:i4>12</vt:i4>
      </vt:variant>
    </vt:vector>
  </HeadingPairs>
  <TitlesOfParts>
    <vt:vector size="15" baseType="lpstr">
      <vt:lpstr>HDOfficeLightV0</vt:lpstr>
      <vt:lpstr>Kristal</vt:lpstr>
      <vt:lpstr>Bit Eşlem Resmi</vt:lpstr>
      <vt:lpstr>BRİFİNG DOSYASI</vt:lpstr>
      <vt:lpstr>Slayt 2</vt:lpstr>
      <vt:lpstr>Slayt 3</vt:lpstr>
      <vt:lpstr>Slayt 4</vt:lpstr>
      <vt:lpstr>Slayt 5</vt:lpstr>
      <vt:lpstr>Slayt 6</vt:lpstr>
      <vt:lpstr>Slayt 7</vt:lpstr>
      <vt:lpstr>TAŞIMALI EĞİTİM</vt:lpstr>
      <vt:lpstr>Slayt 9</vt:lpstr>
      <vt:lpstr>Slayt 10</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BRİFİNG DOSYASI</dc:title>
  <dc:creator>HI-ODABAS-DH-45</dc:creator>
  <cp:lastModifiedBy>Windows Kullanıcısı</cp:lastModifiedBy>
  <cp:revision>105</cp:revision>
  <cp:lastPrinted>2015-04-22T11:32:24Z</cp:lastPrinted>
  <dcterms:created xsi:type="dcterms:W3CDTF">2015-04-21T13:22:54Z</dcterms:created>
  <dcterms:modified xsi:type="dcterms:W3CDTF">2017-12-27T07:29:24Z</dcterms:modified>
</cp:coreProperties>
</file>